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44.jpg" ContentType="image/png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4049" r:id="rId1"/>
  </p:sldMasterIdLst>
  <p:notesMasterIdLst>
    <p:notesMasterId r:id="rId31"/>
  </p:notesMasterIdLst>
  <p:sldIdLst>
    <p:sldId id="266" r:id="rId2"/>
    <p:sldId id="267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3" r:id="rId11"/>
    <p:sldId id="317" r:id="rId12"/>
    <p:sldId id="313" r:id="rId13"/>
    <p:sldId id="315" r:id="rId14"/>
    <p:sldId id="319" r:id="rId15"/>
    <p:sldId id="318" r:id="rId16"/>
    <p:sldId id="269" r:id="rId17"/>
    <p:sldId id="270" r:id="rId18"/>
    <p:sldId id="271" r:id="rId19"/>
    <p:sldId id="272" r:id="rId20"/>
    <p:sldId id="321" r:id="rId21"/>
    <p:sldId id="273" r:id="rId22"/>
    <p:sldId id="320" r:id="rId23"/>
    <p:sldId id="275" r:id="rId24"/>
    <p:sldId id="322" r:id="rId25"/>
    <p:sldId id="277" r:id="rId26"/>
    <p:sldId id="323" r:id="rId27"/>
    <p:sldId id="279" r:id="rId28"/>
    <p:sldId id="324" r:id="rId29"/>
    <p:sldId id="289" r:id="rId30"/>
  </p:sldIdLst>
  <p:sldSz cx="14630400" cy="8229600"/>
  <p:notesSz cx="8229600" cy="14630400"/>
  <p:embeddedFontLst>
    <p:embeddedFont>
      <p:font typeface="Arial Black" panose="020B0A04020102020204" pitchFamily="3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Item 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1F-4473-B971-5655F37ED1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1F-4473-B971-5655F37ED1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1F-4473-B971-5655F37ED1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81F-4473-B971-5655F37ED16E}"/>
              </c:ext>
            </c:extLst>
          </c:dPt>
          <c:cat>
            <c:strRef>
              <c:f>Hoja1!$A$2:$A$5</c:f>
              <c:strCache>
                <c:ptCount val="4"/>
                <c:pt idx="0">
                  <c:v>Resistencia al cambio por parte del personal</c:v>
                </c:pt>
                <c:pt idx="1">
                  <c:v>Posible pérdida de información durante la transición</c:v>
                </c:pt>
                <c:pt idx="2">
                  <c:v>Costos asociados a la implementación y mantenimiento del sistema</c:v>
                </c:pt>
                <c:pt idx="3">
                  <c:v>Otros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1F-4473-B971-5655F37ED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71BF9-293C-417B-BC32-25AE982DB9EB}" type="doc">
      <dgm:prSet loTypeId="urn:microsoft.com/office/officeart/2008/layout/VerticalCurvedList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s-CO"/>
        </a:p>
      </dgm:t>
    </dgm:pt>
    <dgm:pt modelId="{4E1CDB4B-897C-4CBA-BBF7-21D79BF9DF97}">
      <dgm:prSet phldrT="[Texto]"/>
      <dgm:spPr/>
      <dgm:t>
        <a:bodyPr/>
        <a:lstStyle/>
        <a:p>
          <a:r>
            <a:rPr lang="es-MX" b="1" dirty="0"/>
            <a:t>Capitulo 1</a:t>
          </a:r>
          <a:endParaRPr lang="es-CO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956E974-564D-42D0-B7ED-CA347621395C}" type="parTrans" cxnId="{8A914E92-B401-40E2-9950-E2CEE87C3381}">
      <dgm:prSet/>
      <dgm:spPr/>
      <dgm:t>
        <a:bodyPr/>
        <a:lstStyle/>
        <a:p>
          <a:endParaRPr lang="es-CO" b="1"/>
        </a:p>
      </dgm:t>
    </dgm:pt>
    <dgm:pt modelId="{DA605615-5BD3-4FB2-B9EF-FBFDBA37E5FB}" type="sibTrans" cxnId="{8A914E92-B401-40E2-9950-E2CEE87C3381}">
      <dgm:prSet/>
      <dgm:spPr/>
      <dgm:t>
        <a:bodyPr/>
        <a:lstStyle/>
        <a:p>
          <a:endParaRPr lang="es-CO" b="1"/>
        </a:p>
      </dgm:t>
    </dgm:pt>
    <dgm:pt modelId="{9323C10D-1A91-4582-A844-9C33C5560978}">
      <dgm:prSet phldrT="[Texto]"/>
      <dgm:spPr/>
      <dgm:t>
        <a:bodyPr/>
        <a:lstStyle/>
        <a:p>
          <a:r>
            <a:rPr lang="es-MX" b="1" dirty="0"/>
            <a:t>Identificación de la comunidad</a:t>
          </a:r>
          <a:endParaRPr lang="es-CO" b="1" dirty="0"/>
        </a:p>
      </dgm:t>
    </dgm:pt>
    <dgm:pt modelId="{11202E35-880C-48D8-8969-A2B8DFA7418B}" type="parTrans" cxnId="{6520E2EA-0D79-4BEB-9BBA-93BE8DE740F8}">
      <dgm:prSet/>
      <dgm:spPr/>
      <dgm:t>
        <a:bodyPr/>
        <a:lstStyle/>
        <a:p>
          <a:endParaRPr lang="es-CO" b="1"/>
        </a:p>
      </dgm:t>
    </dgm:pt>
    <dgm:pt modelId="{37CAAADD-3B04-4452-9264-F97B61DB75EB}" type="sibTrans" cxnId="{6520E2EA-0D79-4BEB-9BBA-93BE8DE740F8}">
      <dgm:prSet/>
      <dgm:spPr/>
      <dgm:t>
        <a:bodyPr/>
        <a:lstStyle/>
        <a:p>
          <a:endParaRPr lang="es-CO" b="1"/>
        </a:p>
      </dgm:t>
    </dgm:pt>
    <dgm:pt modelId="{4B36FF9C-4119-47C8-918F-E100DA95980E}">
      <dgm:prSet phldrT="[Texto]"/>
      <dgm:spPr/>
      <dgm:t>
        <a:bodyPr/>
        <a:lstStyle/>
        <a:p>
          <a:r>
            <a:rPr lang="es-MX" b="1" dirty="0"/>
            <a:t>Capitulo 2</a:t>
          </a:r>
          <a:endParaRPr lang="es-CO" b="1" dirty="0"/>
        </a:p>
      </dgm:t>
    </dgm:pt>
    <dgm:pt modelId="{01F84601-58BB-41C8-B5E5-BBDE8BD4F400}" type="parTrans" cxnId="{E2005654-CBD6-4F95-B404-227D7777DE34}">
      <dgm:prSet/>
      <dgm:spPr/>
      <dgm:t>
        <a:bodyPr/>
        <a:lstStyle/>
        <a:p>
          <a:endParaRPr lang="es-CO" b="1"/>
        </a:p>
      </dgm:t>
    </dgm:pt>
    <dgm:pt modelId="{94FBAA82-C779-43BF-A4D0-83CF1FC1EF91}" type="sibTrans" cxnId="{E2005654-CBD6-4F95-B404-227D7777DE34}">
      <dgm:prSet/>
      <dgm:spPr/>
      <dgm:t>
        <a:bodyPr/>
        <a:lstStyle/>
        <a:p>
          <a:endParaRPr lang="es-CO" b="1"/>
        </a:p>
      </dgm:t>
    </dgm:pt>
    <dgm:pt modelId="{150DF58C-EB77-48B2-AFAF-FB94B4D0322C}">
      <dgm:prSet phldrT="[Texto]"/>
      <dgm:spPr/>
      <dgm:t>
        <a:bodyPr/>
        <a:lstStyle/>
        <a:p>
          <a:r>
            <a:rPr lang="es-MX" b="1" dirty="0"/>
            <a:t>Antecedentes Teóricos y Tecnológicos</a:t>
          </a:r>
          <a:endParaRPr lang="es-CO" b="1" dirty="0"/>
        </a:p>
      </dgm:t>
    </dgm:pt>
    <dgm:pt modelId="{B2397D5C-747A-454A-AE4E-E39AED0CAF67}" type="parTrans" cxnId="{D9B91FC4-F9F7-4214-94FB-72DFBED905E5}">
      <dgm:prSet/>
      <dgm:spPr/>
      <dgm:t>
        <a:bodyPr/>
        <a:lstStyle/>
        <a:p>
          <a:endParaRPr lang="es-CO" b="1"/>
        </a:p>
      </dgm:t>
    </dgm:pt>
    <dgm:pt modelId="{CF447EB6-541E-4C84-A53C-EFB1A2E5B9EA}" type="sibTrans" cxnId="{D9B91FC4-F9F7-4214-94FB-72DFBED905E5}">
      <dgm:prSet/>
      <dgm:spPr/>
      <dgm:t>
        <a:bodyPr/>
        <a:lstStyle/>
        <a:p>
          <a:endParaRPr lang="es-CO" b="1"/>
        </a:p>
      </dgm:t>
    </dgm:pt>
    <dgm:pt modelId="{759FA673-3391-4621-92D3-D1AC9DBC67D0}">
      <dgm:prSet phldrT="[Texto]"/>
      <dgm:spPr/>
      <dgm:t>
        <a:bodyPr/>
        <a:lstStyle/>
        <a:p>
          <a:r>
            <a:rPr lang="es-MX" b="1" dirty="0"/>
            <a:t>Capitulo 3</a:t>
          </a:r>
          <a:endParaRPr lang="es-CO" b="1" dirty="0"/>
        </a:p>
      </dgm:t>
    </dgm:pt>
    <dgm:pt modelId="{056B4548-9143-41BB-AAB6-C34B68B8CFE7}" type="parTrans" cxnId="{E4E57B1B-6A5F-4C67-B256-CCD1E48646DE}">
      <dgm:prSet/>
      <dgm:spPr/>
      <dgm:t>
        <a:bodyPr/>
        <a:lstStyle/>
        <a:p>
          <a:endParaRPr lang="es-CO" b="1"/>
        </a:p>
      </dgm:t>
    </dgm:pt>
    <dgm:pt modelId="{CB2F2213-C18F-4027-A5AC-14BD1B9EEEF9}" type="sibTrans" cxnId="{E4E57B1B-6A5F-4C67-B256-CCD1E48646DE}">
      <dgm:prSet/>
      <dgm:spPr/>
      <dgm:t>
        <a:bodyPr/>
        <a:lstStyle/>
        <a:p>
          <a:endParaRPr lang="es-CO" b="1"/>
        </a:p>
      </dgm:t>
    </dgm:pt>
    <dgm:pt modelId="{2AC48812-B332-4AA4-A9CD-84E4B61E7DC3}">
      <dgm:prSet phldrT="[Texto]"/>
      <dgm:spPr/>
      <dgm:t>
        <a:bodyPr/>
        <a:lstStyle/>
        <a:p>
          <a:r>
            <a:rPr lang="es-MX" b="1" dirty="0"/>
            <a:t>Metodología de Investigación</a:t>
          </a:r>
          <a:endParaRPr lang="es-CO" b="1" dirty="0"/>
        </a:p>
      </dgm:t>
    </dgm:pt>
    <dgm:pt modelId="{0D6BE546-ED73-44B7-851B-1379BD5A6673}" type="parTrans" cxnId="{CD6C68D8-AD28-4D64-9545-5C1647037912}">
      <dgm:prSet/>
      <dgm:spPr/>
      <dgm:t>
        <a:bodyPr/>
        <a:lstStyle/>
        <a:p>
          <a:endParaRPr lang="es-CO" b="1"/>
        </a:p>
      </dgm:t>
    </dgm:pt>
    <dgm:pt modelId="{502D2460-D858-4912-9E89-43E6836AB1CA}" type="sibTrans" cxnId="{CD6C68D8-AD28-4D64-9545-5C1647037912}">
      <dgm:prSet/>
      <dgm:spPr/>
      <dgm:t>
        <a:bodyPr/>
        <a:lstStyle/>
        <a:p>
          <a:endParaRPr lang="es-CO" b="1"/>
        </a:p>
      </dgm:t>
    </dgm:pt>
    <dgm:pt modelId="{93A4523A-1F3B-4B2D-B2E8-83463E1F2BE3}">
      <dgm:prSet/>
      <dgm:spPr/>
      <dgm:t>
        <a:bodyPr/>
        <a:lstStyle/>
        <a:p>
          <a:r>
            <a:rPr lang="es-MX" b="1" dirty="0"/>
            <a:t>Capitulo 4</a:t>
          </a:r>
          <a:endParaRPr lang="es-CO" b="1" dirty="0"/>
        </a:p>
      </dgm:t>
    </dgm:pt>
    <dgm:pt modelId="{4E91B7E8-85AE-49C8-8FDF-4C236BCC2553}" type="parTrans" cxnId="{E75628BF-7DF1-45F5-AD3F-B39D5F9CFE5B}">
      <dgm:prSet/>
      <dgm:spPr/>
      <dgm:t>
        <a:bodyPr/>
        <a:lstStyle/>
        <a:p>
          <a:endParaRPr lang="es-CO" b="1"/>
        </a:p>
      </dgm:t>
    </dgm:pt>
    <dgm:pt modelId="{EC550A80-BBC0-4BFF-9F3C-43CC74092E08}" type="sibTrans" cxnId="{E75628BF-7DF1-45F5-AD3F-B39D5F9CFE5B}">
      <dgm:prSet/>
      <dgm:spPr/>
      <dgm:t>
        <a:bodyPr/>
        <a:lstStyle/>
        <a:p>
          <a:endParaRPr lang="es-CO" b="1"/>
        </a:p>
      </dgm:t>
    </dgm:pt>
    <dgm:pt modelId="{7DD03660-CB70-4A2B-A760-2FAD9D54E59D}">
      <dgm:prSet/>
      <dgm:spPr/>
      <dgm:t>
        <a:bodyPr/>
        <a:lstStyle/>
        <a:p>
          <a:r>
            <a:rPr lang="es-MX" b="1" dirty="0"/>
            <a:t>Cualificación de resultados</a:t>
          </a:r>
          <a:endParaRPr lang="es-CO" b="1" dirty="0"/>
        </a:p>
      </dgm:t>
    </dgm:pt>
    <dgm:pt modelId="{92491C90-F684-443C-B81E-3E79C9682464}" type="parTrans" cxnId="{3FFE6902-4036-4F16-80AD-BB9613F4C8AA}">
      <dgm:prSet/>
      <dgm:spPr/>
      <dgm:t>
        <a:bodyPr/>
        <a:lstStyle/>
        <a:p>
          <a:endParaRPr lang="es-CO" b="1"/>
        </a:p>
      </dgm:t>
    </dgm:pt>
    <dgm:pt modelId="{6472E7E4-4498-4997-B21B-D0676E842665}" type="sibTrans" cxnId="{3FFE6902-4036-4F16-80AD-BB9613F4C8AA}">
      <dgm:prSet/>
      <dgm:spPr/>
      <dgm:t>
        <a:bodyPr/>
        <a:lstStyle/>
        <a:p>
          <a:endParaRPr lang="es-CO" b="1"/>
        </a:p>
      </dgm:t>
    </dgm:pt>
    <dgm:pt modelId="{5B09AA99-A1E9-455B-9420-E0C03D0685CF}" type="pres">
      <dgm:prSet presAssocID="{38371BF9-293C-417B-BC32-25AE982DB9EB}" presName="Name0" presStyleCnt="0">
        <dgm:presLayoutVars>
          <dgm:chMax val="7"/>
          <dgm:chPref val="7"/>
          <dgm:dir/>
        </dgm:presLayoutVars>
      </dgm:prSet>
      <dgm:spPr/>
    </dgm:pt>
    <dgm:pt modelId="{24B528C2-BB67-4FCF-AB82-1C850DAE9127}" type="pres">
      <dgm:prSet presAssocID="{38371BF9-293C-417B-BC32-25AE982DB9EB}" presName="Name1" presStyleCnt="0"/>
      <dgm:spPr/>
    </dgm:pt>
    <dgm:pt modelId="{207C25DE-C392-4F79-BAFC-65A41590EF66}" type="pres">
      <dgm:prSet presAssocID="{38371BF9-293C-417B-BC32-25AE982DB9EB}" presName="cycle" presStyleCnt="0"/>
      <dgm:spPr/>
    </dgm:pt>
    <dgm:pt modelId="{1D754B4B-9B25-4BB8-83AA-B433E9C97CE9}" type="pres">
      <dgm:prSet presAssocID="{38371BF9-293C-417B-BC32-25AE982DB9EB}" presName="srcNode" presStyleLbl="node1" presStyleIdx="0" presStyleCnt="4"/>
      <dgm:spPr/>
    </dgm:pt>
    <dgm:pt modelId="{7B70BAB9-F192-4ABF-8DE3-0A7249B783BA}" type="pres">
      <dgm:prSet presAssocID="{38371BF9-293C-417B-BC32-25AE982DB9EB}" presName="conn" presStyleLbl="parChTrans1D2" presStyleIdx="0" presStyleCnt="1"/>
      <dgm:spPr/>
    </dgm:pt>
    <dgm:pt modelId="{EDB4695E-477D-4ECF-BF4D-BCD7455DC6E8}" type="pres">
      <dgm:prSet presAssocID="{38371BF9-293C-417B-BC32-25AE982DB9EB}" presName="extraNode" presStyleLbl="node1" presStyleIdx="0" presStyleCnt="4"/>
      <dgm:spPr/>
    </dgm:pt>
    <dgm:pt modelId="{916BA5C5-808E-4322-834D-89E76BBC5999}" type="pres">
      <dgm:prSet presAssocID="{38371BF9-293C-417B-BC32-25AE982DB9EB}" presName="dstNode" presStyleLbl="node1" presStyleIdx="0" presStyleCnt="4"/>
      <dgm:spPr/>
    </dgm:pt>
    <dgm:pt modelId="{E4ADD2A6-95E3-4F9E-8EC4-C82CAC538D0C}" type="pres">
      <dgm:prSet presAssocID="{4E1CDB4B-897C-4CBA-BBF7-21D79BF9DF97}" presName="text_1" presStyleLbl="node1" presStyleIdx="0" presStyleCnt="4" custLinFactNeighborX="86">
        <dgm:presLayoutVars>
          <dgm:bulletEnabled val="1"/>
        </dgm:presLayoutVars>
      </dgm:prSet>
      <dgm:spPr/>
    </dgm:pt>
    <dgm:pt modelId="{8D13B591-5657-4865-87C6-2ACCFEFC528C}" type="pres">
      <dgm:prSet presAssocID="{4E1CDB4B-897C-4CBA-BBF7-21D79BF9DF97}" presName="accent_1" presStyleCnt="0"/>
      <dgm:spPr/>
    </dgm:pt>
    <dgm:pt modelId="{A96EE9D7-26E1-4790-83A7-7F5B2D6337FA}" type="pres">
      <dgm:prSet presAssocID="{4E1CDB4B-897C-4CBA-BBF7-21D79BF9DF97}" presName="accentRepeatNode" presStyleLbl="solidFgAcc1" presStyleIdx="0" presStyleCnt="4"/>
      <dgm:spPr/>
    </dgm:pt>
    <dgm:pt modelId="{D648AA94-D4DF-47F8-8B31-52CBD8A98D47}" type="pres">
      <dgm:prSet presAssocID="{4B36FF9C-4119-47C8-918F-E100DA95980E}" presName="text_2" presStyleLbl="node1" presStyleIdx="1" presStyleCnt="4">
        <dgm:presLayoutVars>
          <dgm:bulletEnabled val="1"/>
        </dgm:presLayoutVars>
      </dgm:prSet>
      <dgm:spPr/>
    </dgm:pt>
    <dgm:pt modelId="{A98223E8-C719-488D-BC24-22AEDF479C7F}" type="pres">
      <dgm:prSet presAssocID="{4B36FF9C-4119-47C8-918F-E100DA95980E}" presName="accent_2" presStyleCnt="0"/>
      <dgm:spPr/>
    </dgm:pt>
    <dgm:pt modelId="{4AFDD6EE-FC5F-4046-9E85-235C1D0C1509}" type="pres">
      <dgm:prSet presAssocID="{4B36FF9C-4119-47C8-918F-E100DA95980E}" presName="accentRepeatNode" presStyleLbl="solidFgAcc1" presStyleIdx="1" presStyleCnt="4"/>
      <dgm:spPr/>
    </dgm:pt>
    <dgm:pt modelId="{BA86CD17-4D88-4438-A8FB-0DB2ACE48767}" type="pres">
      <dgm:prSet presAssocID="{759FA673-3391-4621-92D3-D1AC9DBC67D0}" presName="text_3" presStyleLbl="node1" presStyleIdx="2" presStyleCnt="4">
        <dgm:presLayoutVars>
          <dgm:bulletEnabled val="1"/>
        </dgm:presLayoutVars>
      </dgm:prSet>
      <dgm:spPr/>
    </dgm:pt>
    <dgm:pt modelId="{D7BE7C17-6B41-43FA-8536-627F1C1B7C7B}" type="pres">
      <dgm:prSet presAssocID="{759FA673-3391-4621-92D3-D1AC9DBC67D0}" presName="accent_3" presStyleCnt="0"/>
      <dgm:spPr/>
    </dgm:pt>
    <dgm:pt modelId="{803B559C-DC2A-44F0-A470-6B58938890AD}" type="pres">
      <dgm:prSet presAssocID="{759FA673-3391-4621-92D3-D1AC9DBC67D0}" presName="accentRepeatNode" presStyleLbl="solidFgAcc1" presStyleIdx="2" presStyleCnt="4"/>
      <dgm:spPr/>
    </dgm:pt>
    <dgm:pt modelId="{E597CCB2-5EC6-44EC-A29A-F492B7DDE6AD}" type="pres">
      <dgm:prSet presAssocID="{93A4523A-1F3B-4B2D-B2E8-83463E1F2BE3}" presName="text_4" presStyleLbl="node1" presStyleIdx="3" presStyleCnt="4">
        <dgm:presLayoutVars>
          <dgm:bulletEnabled val="1"/>
        </dgm:presLayoutVars>
      </dgm:prSet>
      <dgm:spPr/>
    </dgm:pt>
    <dgm:pt modelId="{87200642-76F6-46E1-91B5-27631CB3FB4E}" type="pres">
      <dgm:prSet presAssocID="{93A4523A-1F3B-4B2D-B2E8-83463E1F2BE3}" presName="accent_4" presStyleCnt="0"/>
      <dgm:spPr/>
    </dgm:pt>
    <dgm:pt modelId="{32C75A32-8B52-4850-8F7E-B54DBEFE4DE5}" type="pres">
      <dgm:prSet presAssocID="{93A4523A-1F3B-4B2D-B2E8-83463E1F2BE3}" presName="accentRepeatNode" presStyleLbl="solidFgAcc1" presStyleIdx="3" presStyleCnt="4"/>
      <dgm:spPr/>
    </dgm:pt>
  </dgm:ptLst>
  <dgm:cxnLst>
    <dgm:cxn modelId="{3FFE6902-4036-4F16-80AD-BB9613F4C8AA}" srcId="{93A4523A-1F3B-4B2D-B2E8-83463E1F2BE3}" destId="{7DD03660-CB70-4A2B-A760-2FAD9D54E59D}" srcOrd="0" destOrd="0" parTransId="{92491C90-F684-443C-B81E-3E79C9682464}" sibTransId="{6472E7E4-4498-4997-B21B-D0676E842665}"/>
    <dgm:cxn modelId="{DA57BD12-7D78-4337-9DF1-84A4ED844568}" type="presOf" srcId="{4B36FF9C-4119-47C8-918F-E100DA95980E}" destId="{D648AA94-D4DF-47F8-8B31-52CBD8A98D47}" srcOrd="0" destOrd="0" presId="urn:microsoft.com/office/officeart/2008/layout/VerticalCurvedList"/>
    <dgm:cxn modelId="{E4E57B1B-6A5F-4C67-B256-CCD1E48646DE}" srcId="{38371BF9-293C-417B-BC32-25AE982DB9EB}" destId="{759FA673-3391-4621-92D3-D1AC9DBC67D0}" srcOrd="2" destOrd="0" parTransId="{056B4548-9143-41BB-AAB6-C34B68B8CFE7}" sibTransId="{CB2F2213-C18F-4027-A5AC-14BD1B9EEEF9}"/>
    <dgm:cxn modelId="{287FE728-CBC4-478A-A544-10B17F6B5896}" type="presOf" srcId="{759FA673-3391-4621-92D3-D1AC9DBC67D0}" destId="{BA86CD17-4D88-4438-A8FB-0DB2ACE48767}" srcOrd="0" destOrd="0" presId="urn:microsoft.com/office/officeart/2008/layout/VerticalCurvedList"/>
    <dgm:cxn modelId="{88216D35-C9E7-4F5E-80D5-DE9EC1740F3F}" type="presOf" srcId="{37CAAADD-3B04-4452-9264-F97B61DB75EB}" destId="{7B70BAB9-F192-4ABF-8DE3-0A7249B783BA}" srcOrd="0" destOrd="0" presId="urn:microsoft.com/office/officeart/2008/layout/VerticalCurvedList"/>
    <dgm:cxn modelId="{35D12948-909E-4886-A1AF-93EE7A2EB9E1}" type="presOf" srcId="{4E1CDB4B-897C-4CBA-BBF7-21D79BF9DF97}" destId="{E4ADD2A6-95E3-4F9E-8EC4-C82CAC538D0C}" srcOrd="0" destOrd="0" presId="urn:microsoft.com/office/officeart/2008/layout/VerticalCurvedList"/>
    <dgm:cxn modelId="{8279EB6A-C58F-42C0-B92B-2AD6668C519C}" type="presOf" srcId="{38371BF9-293C-417B-BC32-25AE982DB9EB}" destId="{5B09AA99-A1E9-455B-9420-E0C03D0685CF}" srcOrd="0" destOrd="0" presId="urn:microsoft.com/office/officeart/2008/layout/VerticalCurvedList"/>
    <dgm:cxn modelId="{C9B6D96D-DBAE-4489-84B6-C4408862186D}" type="presOf" srcId="{150DF58C-EB77-48B2-AFAF-FB94B4D0322C}" destId="{D648AA94-D4DF-47F8-8B31-52CBD8A98D47}" srcOrd="0" destOrd="1" presId="urn:microsoft.com/office/officeart/2008/layout/VerticalCurvedList"/>
    <dgm:cxn modelId="{E2005654-CBD6-4F95-B404-227D7777DE34}" srcId="{38371BF9-293C-417B-BC32-25AE982DB9EB}" destId="{4B36FF9C-4119-47C8-918F-E100DA95980E}" srcOrd="1" destOrd="0" parTransId="{01F84601-58BB-41C8-B5E5-BBDE8BD4F400}" sibTransId="{94FBAA82-C779-43BF-A4D0-83CF1FC1EF91}"/>
    <dgm:cxn modelId="{8179B254-0250-47C2-AC77-B13E1D46D5E7}" type="presOf" srcId="{93A4523A-1F3B-4B2D-B2E8-83463E1F2BE3}" destId="{E597CCB2-5EC6-44EC-A29A-F492B7DDE6AD}" srcOrd="0" destOrd="0" presId="urn:microsoft.com/office/officeart/2008/layout/VerticalCurvedList"/>
    <dgm:cxn modelId="{95201482-52DD-4686-9CB2-46940B21A159}" type="presOf" srcId="{2AC48812-B332-4AA4-A9CD-84E4B61E7DC3}" destId="{BA86CD17-4D88-4438-A8FB-0DB2ACE48767}" srcOrd="0" destOrd="1" presId="urn:microsoft.com/office/officeart/2008/layout/VerticalCurvedList"/>
    <dgm:cxn modelId="{8A914E92-B401-40E2-9950-E2CEE87C3381}" srcId="{38371BF9-293C-417B-BC32-25AE982DB9EB}" destId="{4E1CDB4B-897C-4CBA-BBF7-21D79BF9DF97}" srcOrd="0" destOrd="0" parTransId="{9956E974-564D-42D0-B7ED-CA347621395C}" sibTransId="{DA605615-5BD3-4FB2-B9EF-FBFDBA37E5FB}"/>
    <dgm:cxn modelId="{E75628BF-7DF1-45F5-AD3F-B39D5F9CFE5B}" srcId="{38371BF9-293C-417B-BC32-25AE982DB9EB}" destId="{93A4523A-1F3B-4B2D-B2E8-83463E1F2BE3}" srcOrd="3" destOrd="0" parTransId="{4E91B7E8-85AE-49C8-8FDF-4C236BCC2553}" sibTransId="{EC550A80-BBC0-4BFF-9F3C-43CC74092E08}"/>
    <dgm:cxn modelId="{D9B91FC4-F9F7-4214-94FB-72DFBED905E5}" srcId="{4B36FF9C-4119-47C8-918F-E100DA95980E}" destId="{150DF58C-EB77-48B2-AFAF-FB94B4D0322C}" srcOrd="0" destOrd="0" parTransId="{B2397D5C-747A-454A-AE4E-E39AED0CAF67}" sibTransId="{CF447EB6-541E-4C84-A53C-EFB1A2E5B9EA}"/>
    <dgm:cxn modelId="{E25BB8CD-0C09-4E60-A0AF-FD0DB7A0654C}" type="presOf" srcId="{9323C10D-1A91-4582-A844-9C33C5560978}" destId="{E4ADD2A6-95E3-4F9E-8EC4-C82CAC538D0C}" srcOrd="0" destOrd="1" presId="urn:microsoft.com/office/officeart/2008/layout/VerticalCurvedList"/>
    <dgm:cxn modelId="{CD6C68D8-AD28-4D64-9545-5C1647037912}" srcId="{759FA673-3391-4621-92D3-D1AC9DBC67D0}" destId="{2AC48812-B332-4AA4-A9CD-84E4B61E7DC3}" srcOrd="0" destOrd="0" parTransId="{0D6BE546-ED73-44B7-851B-1379BD5A6673}" sibTransId="{502D2460-D858-4912-9E89-43E6836AB1CA}"/>
    <dgm:cxn modelId="{6520E2EA-0D79-4BEB-9BBA-93BE8DE740F8}" srcId="{4E1CDB4B-897C-4CBA-BBF7-21D79BF9DF97}" destId="{9323C10D-1A91-4582-A844-9C33C5560978}" srcOrd="0" destOrd="0" parTransId="{11202E35-880C-48D8-8969-A2B8DFA7418B}" sibTransId="{37CAAADD-3B04-4452-9264-F97B61DB75EB}"/>
    <dgm:cxn modelId="{51150EF1-62BC-4516-986B-3552123782DE}" type="presOf" srcId="{7DD03660-CB70-4A2B-A760-2FAD9D54E59D}" destId="{E597CCB2-5EC6-44EC-A29A-F492B7DDE6AD}" srcOrd="0" destOrd="1" presId="urn:microsoft.com/office/officeart/2008/layout/VerticalCurvedList"/>
    <dgm:cxn modelId="{2DB8FF5B-01D9-4F2F-A9E4-97024F2E209E}" type="presParOf" srcId="{5B09AA99-A1E9-455B-9420-E0C03D0685CF}" destId="{24B528C2-BB67-4FCF-AB82-1C850DAE9127}" srcOrd="0" destOrd="0" presId="urn:microsoft.com/office/officeart/2008/layout/VerticalCurvedList"/>
    <dgm:cxn modelId="{A9253A87-37D9-4D27-AA93-7FF6BCDE5D66}" type="presParOf" srcId="{24B528C2-BB67-4FCF-AB82-1C850DAE9127}" destId="{207C25DE-C392-4F79-BAFC-65A41590EF66}" srcOrd="0" destOrd="0" presId="urn:microsoft.com/office/officeart/2008/layout/VerticalCurvedList"/>
    <dgm:cxn modelId="{0DA100A1-DAAD-4525-BBF0-9DFA3450716B}" type="presParOf" srcId="{207C25DE-C392-4F79-BAFC-65A41590EF66}" destId="{1D754B4B-9B25-4BB8-83AA-B433E9C97CE9}" srcOrd="0" destOrd="0" presId="urn:microsoft.com/office/officeart/2008/layout/VerticalCurvedList"/>
    <dgm:cxn modelId="{BD8D4BEC-F45A-45F9-94B2-49ECC5BD5526}" type="presParOf" srcId="{207C25DE-C392-4F79-BAFC-65A41590EF66}" destId="{7B70BAB9-F192-4ABF-8DE3-0A7249B783BA}" srcOrd="1" destOrd="0" presId="urn:microsoft.com/office/officeart/2008/layout/VerticalCurvedList"/>
    <dgm:cxn modelId="{F8B30350-1394-4091-9757-48D4732F7AF9}" type="presParOf" srcId="{207C25DE-C392-4F79-BAFC-65A41590EF66}" destId="{EDB4695E-477D-4ECF-BF4D-BCD7455DC6E8}" srcOrd="2" destOrd="0" presId="urn:microsoft.com/office/officeart/2008/layout/VerticalCurvedList"/>
    <dgm:cxn modelId="{328B07F1-BBD9-4D61-AA07-C9ACC4A0BA99}" type="presParOf" srcId="{207C25DE-C392-4F79-BAFC-65A41590EF66}" destId="{916BA5C5-808E-4322-834D-89E76BBC5999}" srcOrd="3" destOrd="0" presId="urn:microsoft.com/office/officeart/2008/layout/VerticalCurvedList"/>
    <dgm:cxn modelId="{A3E95229-7ED8-49F8-A5EB-21C8D8E346CB}" type="presParOf" srcId="{24B528C2-BB67-4FCF-AB82-1C850DAE9127}" destId="{E4ADD2A6-95E3-4F9E-8EC4-C82CAC538D0C}" srcOrd="1" destOrd="0" presId="urn:microsoft.com/office/officeart/2008/layout/VerticalCurvedList"/>
    <dgm:cxn modelId="{254859FF-ADED-4C91-8164-AC0A6EB77937}" type="presParOf" srcId="{24B528C2-BB67-4FCF-AB82-1C850DAE9127}" destId="{8D13B591-5657-4865-87C6-2ACCFEFC528C}" srcOrd="2" destOrd="0" presId="urn:microsoft.com/office/officeart/2008/layout/VerticalCurvedList"/>
    <dgm:cxn modelId="{B87E6021-29B3-493B-8A3A-1E1D40713909}" type="presParOf" srcId="{8D13B591-5657-4865-87C6-2ACCFEFC528C}" destId="{A96EE9D7-26E1-4790-83A7-7F5B2D6337FA}" srcOrd="0" destOrd="0" presId="urn:microsoft.com/office/officeart/2008/layout/VerticalCurvedList"/>
    <dgm:cxn modelId="{9DAE20F7-C76C-421F-B893-30187E455463}" type="presParOf" srcId="{24B528C2-BB67-4FCF-AB82-1C850DAE9127}" destId="{D648AA94-D4DF-47F8-8B31-52CBD8A98D47}" srcOrd="3" destOrd="0" presId="urn:microsoft.com/office/officeart/2008/layout/VerticalCurvedList"/>
    <dgm:cxn modelId="{A8A4E480-9716-4759-8292-9F293688E24C}" type="presParOf" srcId="{24B528C2-BB67-4FCF-AB82-1C850DAE9127}" destId="{A98223E8-C719-488D-BC24-22AEDF479C7F}" srcOrd="4" destOrd="0" presId="urn:microsoft.com/office/officeart/2008/layout/VerticalCurvedList"/>
    <dgm:cxn modelId="{C5F2C404-84E6-4630-B719-E91C226E6524}" type="presParOf" srcId="{A98223E8-C719-488D-BC24-22AEDF479C7F}" destId="{4AFDD6EE-FC5F-4046-9E85-235C1D0C1509}" srcOrd="0" destOrd="0" presId="urn:microsoft.com/office/officeart/2008/layout/VerticalCurvedList"/>
    <dgm:cxn modelId="{A658AA6E-ADEF-4049-BFFC-C2054D8AC71E}" type="presParOf" srcId="{24B528C2-BB67-4FCF-AB82-1C850DAE9127}" destId="{BA86CD17-4D88-4438-A8FB-0DB2ACE48767}" srcOrd="5" destOrd="0" presId="urn:microsoft.com/office/officeart/2008/layout/VerticalCurvedList"/>
    <dgm:cxn modelId="{4EC95DD4-FF73-46AF-82B5-A4D1C5D10C9A}" type="presParOf" srcId="{24B528C2-BB67-4FCF-AB82-1C850DAE9127}" destId="{D7BE7C17-6B41-43FA-8536-627F1C1B7C7B}" srcOrd="6" destOrd="0" presId="urn:microsoft.com/office/officeart/2008/layout/VerticalCurvedList"/>
    <dgm:cxn modelId="{5FC1F02E-4E39-4F34-8059-BAF7DC6E330E}" type="presParOf" srcId="{D7BE7C17-6B41-43FA-8536-627F1C1B7C7B}" destId="{803B559C-DC2A-44F0-A470-6B58938890AD}" srcOrd="0" destOrd="0" presId="urn:microsoft.com/office/officeart/2008/layout/VerticalCurvedList"/>
    <dgm:cxn modelId="{29BB803F-9C74-4248-822D-CC03C9DC85CC}" type="presParOf" srcId="{24B528C2-BB67-4FCF-AB82-1C850DAE9127}" destId="{E597CCB2-5EC6-44EC-A29A-F492B7DDE6AD}" srcOrd="7" destOrd="0" presId="urn:microsoft.com/office/officeart/2008/layout/VerticalCurvedList"/>
    <dgm:cxn modelId="{4411B76B-B559-4CAB-9D31-279ECA5A7DDD}" type="presParOf" srcId="{24B528C2-BB67-4FCF-AB82-1C850DAE9127}" destId="{87200642-76F6-46E1-91B5-27631CB3FB4E}" srcOrd="8" destOrd="0" presId="urn:microsoft.com/office/officeart/2008/layout/VerticalCurvedList"/>
    <dgm:cxn modelId="{10F369B4-7F86-40C6-96F4-6629A6682343}" type="presParOf" srcId="{87200642-76F6-46E1-91B5-27631CB3FB4E}" destId="{32C75A32-8B52-4850-8F7E-B54DBEFE4D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E6C7F-859D-4AFE-83CF-74DAC58659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30A1AB4-3F12-460C-8504-BBD26812C87B}">
      <dgm:prSet phldrT="[Texto]"/>
      <dgm:spPr/>
      <dgm:t>
        <a:bodyPr/>
        <a:lstStyle/>
        <a:p>
          <a:r>
            <a:rPr lang="es-VE" dirty="0"/>
            <a:t>Análisis del problema </a:t>
          </a:r>
        </a:p>
      </dgm:t>
    </dgm:pt>
    <dgm:pt modelId="{4976526F-5636-4ED2-AD8A-009F01BFA7F7}" type="parTrans" cxnId="{63CEC0B1-B50E-4278-A6CE-9C0063C1801B}">
      <dgm:prSet/>
      <dgm:spPr/>
      <dgm:t>
        <a:bodyPr/>
        <a:lstStyle/>
        <a:p>
          <a:endParaRPr lang="es-VE"/>
        </a:p>
      </dgm:t>
    </dgm:pt>
    <dgm:pt modelId="{1C629996-0B45-4F81-AE35-38CF191FA852}" type="sibTrans" cxnId="{63CEC0B1-B50E-4278-A6CE-9C0063C1801B}">
      <dgm:prSet/>
      <dgm:spPr/>
      <dgm:t>
        <a:bodyPr/>
        <a:lstStyle/>
        <a:p>
          <a:endParaRPr lang="es-VE"/>
        </a:p>
      </dgm:t>
    </dgm:pt>
    <dgm:pt modelId="{8375AAD4-39DE-4FA3-A4D0-89F173BA0E3B}">
      <dgm:prSet phldrT="[Texto]"/>
      <dgm:spPr/>
      <dgm:t>
        <a:bodyPr/>
        <a:lstStyle/>
        <a:p>
          <a:r>
            <a:rPr lang="es-VE" dirty="0"/>
            <a:t>Análisis de los objetivos</a:t>
          </a:r>
        </a:p>
      </dgm:t>
    </dgm:pt>
    <dgm:pt modelId="{11B02124-4ABD-4AD3-86A1-DF4275CFD62B}" type="parTrans" cxnId="{1274B6BB-2AAA-40A5-A627-3DBAF001F665}">
      <dgm:prSet/>
      <dgm:spPr/>
      <dgm:t>
        <a:bodyPr/>
        <a:lstStyle/>
        <a:p>
          <a:endParaRPr lang="es-VE"/>
        </a:p>
      </dgm:t>
    </dgm:pt>
    <dgm:pt modelId="{3F50C469-55D3-4B34-8E4F-4BFD64E0DB85}" type="sibTrans" cxnId="{1274B6BB-2AAA-40A5-A627-3DBAF001F665}">
      <dgm:prSet/>
      <dgm:spPr/>
      <dgm:t>
        <a:bodyPr/>
        <a:lstStyle/>
        <a:p>
          <a:endParaRPr lang="es-VE"/>
        </a:p>
      </dgm:t>
    </dgm:pt>
    <dgm:pt modelId="{639DCA59-C028-46F0-ACAE-6BCD3154CCAE}">
      <dgm:prSet phldrT="[Texto]"/>
      <dgm:spPr/>
      <dgm:t>
        <a:bodyPr/>
        <a:lstStyle/>
        <a:p>
          <a:r>
            <a:rPr lang="es-VE" dirty="0"/>
            <a:t>Análisis de las alternativas</a:t>
          </a:r>
        </a:p>
      </dgm:t>
    </dgm:pt>
    <dgm:pt modelId="{1DD22E38-AA1E-4507-A91B-6D5BD47921E4}" type="parTrans" cxnId="{02E0140C-8E0A-470B-B0FE-51D6294024DF}">
      <dgm:prSet/>
      <dgm:spPr/>
      <dgm:t>
        <a:bodyPr/>
        <a:lstStyle/>
        <a:p>
          <a:endParaRPr lang="es-VE"/>
        </a:p>
      </dgm:t>
    </dgm:pt>
    <dgm:pt modelId="{4F33B728-05EF-499C-A208-07DE58ABBB41}" type="sibTrans" cxnId="{02E0140C-8E0A-470B-B0FE-51D6294024DF}">
      <dgm:prSet/>
      <dgm:spPr/>
      <dgm:t>
        <a:bodyPr/>
        <a:lstStyle/>
        <a:p>
          <a:endParaRPr lang="es-VE"/>
        </a:p>
      </dgm:t>
    </dgm:pt>
    <dgm:pt modelId="{876C0E7F-1E4B-4CD2-855F-A9816F2EA4DE}" type="pres">
      <dgm:prSet presAssocID="{39DE6C7F-859D-4AFE-83CF-74DAC5865909}" presName="CompostProcess" presStyleCnt="0">
        <dgm:presLayoutVars>
          <dgm:dir/>
          <dgm:resizeHandles val="exact"/>
        </dgm:presLayoutVars>
      </dgm:prSet>
      <dgm:spPr/>
    </dgm:pt>
    <dgm:pt modelId="{9C8CFEC1-93B5-4E51-B1D9-65F5D1EBAC6E}" type="pres">
      <dgm:prSet presAssocID="{39DE6C7F-859D-4AFE-83CF-74DAC5865909}" presName="arrow" presStyleLbl="bgShp" presStyleIdx="0" presStyleCnt="1"/>
      <dgm:spPr/>
    </dgm:pt>
    <dgm:pt modelId="{2666EA83-67D7-4EF7-BBB8-27BAD18907AC}" type="pres">
      <dgm:prSet presAssocID="{39DE6C7F-859D-4AFE-83CF-74DAC5865909}" presName="linearProcess" presStyleCnt="0"/>
      <dgm:spPr/>
    </dgm:pt>
    <dgm:pt modelId="{487C3799-121D-4464-AE78-899D7719493D}" type="pres">
      <dgm:prSet presAssocID="{A30A1AB4-3F12-460C-8504-BBD26812C87B}" presName="textNode" presStyleLbl="node1" presStyleIdx="0" presStyleCnt="3">
        <dgm:presLayoutVars>
          <dgm:bulletEnabled val="1"/>
        </dgm:presLayoutVars>
      </dgm:prSet>
      <dgm:spPr/>
    </dgm:pt>
    <dgm:pt modelId="{1788C853-7D08-430E-AB47-94934E712173}" type="pres">
      <dgm:prSet presAssocID="{1C629996-0B45-4F81-AE35-38CF191FA852}" presName="sibTrans" presStyleCnt="0"/>
      <dgm:spPr/>
    </dgm:pt>
    <dgm:pt modelId="{23974E02-73D4-4CB6-8151-7713260E3C8D}" type="pres">
      <dgm:prSet presAssocID="{8375AAD4-39DE-4FA3-A4D0-89F173BA0E3B}" presName="textNode" presStyleLbl="node1" presStyleIdx="1" presStyleCnt="3">
        <dgm:presLayoutVars>
          <dgm:bulletEnabled val="1"/>
        </dgm:presLayoutVars>
      </dgm:prSet>
      <dgm:spPr/>
    </dgm:pt>
    <dgm:pt modelId="{EB794D2C-013F-4531-BFC3-8A2F2F1F06CF}" type="pres">
      <dgm:prSet presAssocID="{3F50C469-55D3-4B34-8E4F-4BFD64E0DB85}" presName="sibTrans" presStyleCnt="0"/>
      <dgm:spPr/>
    </dgm:pt>
    <dgm:pt modelId="{4BB7E33D-CF28-481D-9716-D8B06816FA2B}" type="pres">
      <dgm:prSet presAssocID="{639DCA59-C028-46F0-ACAE-6BCD3154CCA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2E0140C-8E0A-470B-B0FE-51D6294024DF}" srcId="{39DE6C7F-859D-4AFE-83CF-74DAC5865909}" destId="{639DCA59-C028-46F0-ACAE-6BCD3154CCAE}" srcOrd="2" destOrd="0" parTransId="{1DD22E38-AA1E-4507-A91B-6D5BD47921E4}" sibTransId="{4F33B728-05EF-499C-A208-07DE58ABBB41}"/>
    <dgm:cxn modelId="{55E5652E-55BA-4B10-A693-0589D482D6CA}" type="presOf" srcId="{39DE6C7F-859D-4AFE-83CF-74DAC5865909}" destId="{876C0E7F-1E4B-4CD2-855F-A9816F2EA4DE}" srcOrd="0" destOrd="0" presId="urn:microsoft.com/office/officeart/2005/8/layout/hProcess9"/>
    <dgm:cxn modelId="{B556B46F-930E-41E3-B11C-538AC976C6A3}" type="presOf" srcId="{8375AAD4-39DE-4FA3-A4D0-89F173BA0E3B}" destId="{23974E02-73D4-4CB6-8151-7713260E3C8D}" srcOrd="0" destOrd="0" presId="urn:microsoft.com/office/officeart/2005/8/layout/hProcess9"/>
    <dgm:cxn modelId="{0355BD92-A437-4937-B6F9-12DEBBD0404C}" type="presOf" srcId="{639DCA59-C028-46F0-ACAE-6BCD3154CCAE}" destId="{4BB7E33D-CF28-481D-9716-D8B06816FA2B}" srcOrd="0" destOrd="0" presId="urn:microsoft.com/office/officeart/2005/8/layout/hProcess9"/>
    <dgm:cxn modelId="{DF5BDBB0-66B5-4190-BF5D-699B31A8C473}" type="presOf" srcId="{A30A1AB4-3F12-460C-8504-BBD26812C87B}" destId="{487C3799-121D-4464-AE78-899D7719493D}" srcOrd="0" destOrd="0" presId="urn:microsoft.com/office/officeart/2005/8/layout/hProcess9"/>
    <dgm:cxn modelId="{63CEC0B1-B50E-4278-A6CE-9C0063C1801B}" srcId="{39DE6C7F-859D-4AFE-83CF-74DAC5865909}" destId="{A30A1AB4-3F12-460C-8504-BBD26812C87B}" srcOrd="0" destOrd="0" parTransId="{4976526F-5636-4ED2-AD8A-009F01BFA7F7}" sibTransId="{1C629996-0B45-4F81-AE35-38CF191FA852}"/>
    <dgm:cxn modelId="{1274B6BB-2AAA-40A5-A627-3DBAF001F665}" srcId="{39DE6C7F-859D-4AFE-83CF-74DAC5865909}" destId="{8375AAD4-39DE-4FA3-A4D0-89F173BA0E3B}" srcOrd="1" destOrd="0" parTransId="{11B02124-4ABD-4AD3-86A1-DF4275CFD62B}" sibTransId="{3F50C469-55D3-4B34-8E4F-4BFD64E0DB85}"/>
    <dgm:cxn modelId="{1EEAD9B8-64C0-4363-A500-67763738544B}" type="presParOf" srcId="{876C0E7F-1E4B-4CD2-855F-A9816F2EA4DE}" destId="{9C8CFEC1-93B5-4E51-B1D9-65F5D1EBAC6E}" srcOrd="0" destOrd="0" presId="urn:microsoft.com/office/officeart/2005/8/layout/hProcess9"/>
    <dgm:cxn modelId="{8E3DCC2D-A44D-44DE-AB8F-C1EBA987A218}" type="presParOf" srcId="{876C0E7F-1E4B-4CD2-855F-A9816F2EA4DE}" destId="{2666EA83-67D7-4EF7-BBB8-27BAD18907AC}" srcOrd="1" destOrd="0" presId="urn:microsoft.com/office/officeart/2005/8/layout/hProcess9"/>
    <dgm:cxn modelId="{C8C970D3-2CFF-42F1-9B26-23D6258A8C17}" type="presParOf" srcId="{2666EA83-67D7-4EF7-BBB8-27BAD18907AC}" destId="{487C3799-121D-4464-AE78-899D7719493D}" srcOrd="0" destOrd="0" presId="urn:microsoft.com/office/officeart/2005/8/layout/hProcess9"/>
    <dgm:cxn modelId="{2B4B6BFE-85EE-463D-8DAA-A92CD164B3CB}" type="presParOf" srcId="{2666EA83-67D7-4EF7-BBB8-27BAD18907AC}" destId="{1788C853-7D08-430E-AB47-94934E712173}" srcOrd="1" destOrd="0" presId="urn:microsoft.com/office/officeart/2005/8/layout/hProcess9"/>
    <dgm:cxn modelId="{9DB11ED6-BBF7-45E1-83D0-4B3EB8B07AE3}" type="presParOf" srcId="{2666EA83-67D7-4EF7-BBB8-27BAD18907AC}" destId="{23974E02-73D4-4CB6-8151-7713260E3C8D}" srcOrd="2" destOrd="0" presId="urn:microsoft.com/office/officeart/2005/8/layout/hProcess9"/>
    <dgm:cxn modelId="{7B6032F2-C747-4E35-B52E-AE78320C3235}" type="presParOf" srcId="{2666EA83-67D7-4EF7-BBB8-27BAD18907AC}" destId="{EB794D2C-013F-4531-BFC3-8A2F2F1F06CF}" srcOrd="3" destOrd="0" presId="urn:microsoft.com/office/officeart/2005/8/layout/hProcess9"/>
    <dgm:cxn modelId="{7FD1E9CF-ABB9-4267-8930-9F899156CFBE}" type="presParOf" srcId="{2666EA83-67D7-4EF7-BBB8-27BAD18907AC}" destId="{4BB7E33D-CF28-481D-9716-D8B06816FA2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4A2888-551A-4AA0-B210-77C32ACC805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B79C6C5E-5590-44A7-9BAC-20B637446378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Resumen de los objetos</a:t>
          </a:r>
        </a:p>
      </dgm:t>
    </dgm:pt>
    <dgm:pt modelId="{41DB7AB5-423A-428C-9FE5-35F901121B9C}" type="parTrans" cxnId="{F04D30A0-EAA9-4AD0-AF52-42E03539CCE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B074C-E1D8-48A1-9AD9-DD6370557739}" type="sibTrans" cxnId="{F04D30A0-EAA9-4AD0-AF52-42E03539CCE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A30505-718B-4DEC-A4FB-82D465DCC36B}">
      <dgm:prSet phldrT="[Texto]" custT="1"/>
      <dgm:spPr/>
      <dgm:t>
        <a:bodyPr/>
        <a:lstStyle/>
        <a:p>
          <a:pPr algn="just"/>
          <a:r>
            <a:rPr lang="es-VE" sz="1100" b="1" dirty="0">
              <a:latin typeface="Arial" panose="020B0604020202020204" pitchFamily="34" charset="0"/>
              <a:cs typeface="Arial" panose="020B0604020202020204" pitchFamily="34" charset="0"/>
            </a:rPr>
            <a:t>Fin:</a:t>
          </a:r>
          <a:endParaRPr lang="es-VE" sz="11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just"/>
          <a:r>
            <a:rPr lang="es-VE" sz="1100" dirty="0">
              <a:latin typeface="Arial" panose="020B0604020202020204" pitchFamily="34" charset="0"/>
              <a:cs typeface="Arial" panose="020B0604020202020204" pitchFamily="34" charset="0"/>
            </a:rPr>
            <a:t>Establecer un sistema automatizado para el registro y control , mejorando la accesibilidad, seguridad y eficiencia en la gestión de datos</a:t>
          </a:r>
        </a:p>
      </dgm:t>
    </dgm:pt>
    <dgm:pt modelId="{46D9CEF6-671E-4D09-9145-DCF4B79AE6AC}" type="parTrans" cxnId="{F9F9E71C-33D6-4B62-9FF2-8B8248BCB0B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388CAC-49A3-4C79-B8B2-4F67BDD1A8F6}" type="sibTrans" cxnId="{F9F9E71C-33D6-4B62-9FF2-8B8248BCB0B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98E71A-3409-4385-9013-14C5A24D0DFE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Propósito:</a:t>
          </a:r>
          <a:endParaRPr lang="es-VE" sz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Optimizar el registro y control de datos, garantizando un acceso más ágil y estructurado a la información.</a:t>
          </a:r>
        </a:p>
      </dgm:t>
    </dgm:pt>
    <dgm:pt modelId="{1B046736-3128-4C55-A2C7-1680229ADEFE}" type="parTrans" cxnId="{2FFB62E0-43E1-4575-BDDD-72B133EC4CA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903F7C-EA14-4B8D-B5F0-124DC04E4B63}" type="sibTrans" cxnId="{2FFB62E0-43E1-4575-BDDD-72B133EC4CA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F2E994-BAA4-462D-98B8-DAAAB1E38A69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Indicadores verificables objetivamente</a:t>
          </a:r>
        </a:p>
      </dgm:t>
    </dgm:pt>
    <dgm:pt modelId="{AAE3731C-3DF2-4D63-A8B4-616EED2B6335}" type="parTrans" cxnId="{383B4040-3A79-4C5F-B807-C1CF8967463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98B17F-28F6-41BC-BBCF-2AFAB09A1F56}" type="sibTrans" cxnId="{383B4040-3A79-4C5F-B807-C1CF8967463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2C3EED-0C95-4694-B9FD-050748DF7306}">
      <dgm:prSet phldrT="[Texto]" custT="1"/>
      <dgm:spPr/>
      <dgm:t>
        <a:bodyPr/>
        <a:lstStyle/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Operatividad del sistema en un 100% en su implementación completa</a:t>
          </a:r>
        </a:p>
      </dgm:t>
    </dgm:pt>
    <dgm:pt modelId="{E1DC6E74-29A6-4223-AC31-508FC7028BD1}" type="parTrans" cxnId="{291A395C-9992-4C55-95FA-CFCCE4405CA0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313B59-4866-46B8-8003-9B5CD404139C}" type="sibTrans" cxnId="{291A395C-9992-4C55-95FA-CFCCE4405CA0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4735D8-E51A-4BEA-9132-0202651A4A1A}">
      <dgm:prSet phldrT="[Texto]" custT="1"/>
      <dgm:spPr/>
      <dgm:t>
        <a:bodyPr/>
        <a:lstStyle/>
        <a:p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Desarrollo completo de la base de datos, interfaz y documentación del sistema.</a:t>
          </a:r>
        </a:p>
      </dgm:t>
    </dgm:pt>
    <dgm:pt modelId="{17F5B1AB-9E1B-4525-9686-48312E6290AF}" type="parTrans" cxnId="{EC833A36-B9E8-4F08-8230-B6B0DED4EB9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E1BE71-2715-4DB3-B7F6-5372607E9955}" type="sibTrans" cxnId="{EC833A36-B9E8-4F08-8230-B6B0DED4EB9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4A8956-7817-4A40-897D-4821E53D9BF0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Medios de verificación</a:t>
          </a:r>
        </a:p>
      </dgm:t>
    </dgm:pt>
    <dgm:pt modelId="{19433D0B-F4ED-4083-80F1-A56AA2C5C22F}" type="parTrans" cxnId="{91E4E66C-A4AB-4CD7-A41A-8CC135DEBD2F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F9AA5C-5C2A-4D5D-B355-5B332443F670}" type="sibTrans" cxnId="{91E4E66C-A4AB-4CD7-A41A-8CC135DEBD2F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24C8ED-39EA-4E84-9EF0-7D7C3950D746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Reportes y consultas generadas por el sistema, validación de datos almacenados y eficiencia en el acceso a información.</a:t>
          </a:r>
        </a:p>
      </dgm:t>
    </dgm:pt>
    <dgm:pt modelId="{3FBC3981-2843-4833-9A55-BBAEDE31EE37}" type="parTrans" cxnId="{A3F8288D-E700-447E-A81B-9CA3DA403D5B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63F91A-ECAC-41E0-ACB2-927430BBDAD6}" type="sibTrans" cxnId="{A3F8288D-E700-447E-A81B-9CA3DA403D5B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C0C778-3C3D-47F3-94A8-BA7F326C2C3F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Generar reportes diarios y mensuales.</a:t>
          </a:r>
        </a:p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Registrar y consultas datos de los pacientes en el sistema automatizado</a:t>
          </a:r>
        </a:p>
      </dgm:t>
    </dgm:pt>
    <dgm:pt modelId="{846DFCFB-F658-43FE-858A-4D19E350F6F0}" type="parTrans" cxnId="{38E32354-8123-4F25-BA11-4BD38501C3D6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E75F33-C854-4820-A2CF-0249B946EA56}" type="sibTrans" cxnId="{38E32354-8123-4F25-BA11-4BD38501C3D6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DE9681-14A4-4A26-9588-EF7BB8F3C244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Supuesto</a:t>
          </a:r>
        </a:p>
      </dgm:t>
    </dgm:pt>
    <dgm:pt modelId="{12A5ECEC-16A1-437D-9574-72969B2E9E45}" type="parTrans" cxnId="{76AC703A-AB00-4E14-8A93-81A2A12F0AC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864A6F-A688-4EC7-92B1-77C04DCC978C}" type="sibTrans" cxnId="{76AC703A-AB00-4E14-8A93-81A2A12F0AC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04CF37-F363-4E05-8C77-9FB13F7D06C0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Componentes: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1. Diseñar la interfaz de usuario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2. Diseñar la base de datos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3. Prototipo del sistema automatizado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Manual de uso del sistema</a:t>
          </a:r>
        </a:p>
      </dgm:t>
    </dgm:pt>
    <dgm:pt modelId="{C7D746CC-B352-4067-B07E-1A2CC0E11F63}" type="parTrans" cxnId="{EF1A0ECA-0389-4C30-B6A4-009E5E65B11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F8007-5986-41A3-8891-F218E68F4342}" type="sibTrans" cxnId="{EF1A0ECA-0389-4C30-B6A4-009E5E65B11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93123-2C00-4D63-BDE1-E5A2C6F6CE48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Actividades: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1. Implementación de la base de datos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2. Instalación de herramientas y lenguajes de desarrollo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3. Entrega del manual del sistema</a:t>
          </a:r>
        </a:p>
      </dgm:t>
    </dgm:pt>
    <dgm:pt modelId="{D68436A5-73B3-48FC-968A-430331FEFC71}" type="parTrans" cxnId="{A53504BF-E7FF-44E0-8458-14B04D63F518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301E4D-6023-43FF-955B-701AA9183FE8}" type="sibTrans" cxnId="{A53504BF-E7FF-44E0-8458-14B04D63F518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2E06F4-B735-4B8D-A83E-B4084803BBD5}">
      <dgm:prSet phldrT="[Texto]" custT="1"/>
      <dgm:spPr/>
      <dgm:t>
        <a:bodyPr/>
        <a:lstStyle/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-Disminuir el tiempo de consulta y procesamiento de datos.</a:t>
          </a:r>
        </a:p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-Ahorrar recursos materiales en los registros manuales.</a:t>
          </a:r>
        </a:p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-Mejor gestión del personal, evitando tareas repetitivas y optimizando sus funciones</a:t>
          </a:r>
          <a:r>
            <a:rPr lang="es-VE" sz="9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134F3FCF-6E09-45EB-B71F-BA7C4FCDBC17}" type="parTrans" cxnId="{21B682C1-FECB-4AD6-B8A6-776EAF6240B4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B532CA-B144-4953-AE37-80882D70F85B}" type="sibTrans" cxnId="{21B682C1-FECB-4AD6-B8A6-776EAF6240B4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EEF56C-BC51-4FE0-9B21-31F25BDC324C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Pruebas funcionales de la interfaz y base de datos.</a:t>
          </a:r>
        </a:p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Revisión y validación por el equipo hospitalario.</a:t>
          </a:r>
        </a:p>
      </dgm:t>
    </dgm:pt>
    <dgm:pt modelId="{351A6663-9F2B-4C9B-95D8-3E5FF6C8EE14}" type="parTrans" cxnId="{28B4D77F-67EF-4333-800E-739E2905704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0A930A-D101-453E-8E21-E4C9287DD7FE}" type="sibTrans" cxnId="{28B4D77F-67EF-4333-800E-739E2905704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0B94C-F361-4165-8635-FC4708545DBD}" type="pres">
      <dgm:prSet presAssocID="{D24A2888-551A-4AA0-B210-77C32ACC805D}" presName="theList" presStyleCnt="0">
        <dgm:presLayoutVars>
          <dgm:dir/>
          <dgm:animLvl val="lvl"/>
          <dgm:resizeHandles val="exact"/>
        </dgm:presLayoutVars>
      </dgm:prSet>
      <dgm:spPr/>
    </dgm:pt>
    <dgm:pt modelId="{BB1AE009-436F-4647-80F9-DFADFA831472}" type="pres">
      <dgm:prSet presAssocID="{B79C6C5E-5590-44A7-9BAC-20B637446378}" presName="compNode" presStyleCnt="0"/>
      <dgm:spPr/>
    </dgm:pt>
    <dgm:pt modelId="{01E427BA-1077-4E99-9E90-F52E7141B2C6}" type="pres">
      <dgm:prSet presAssocID="{B79C6C5E-5590-44A7-9BAC-20B637446378}" presName="aNode" presStyleLbl="bgShp" presStyleIdx="0" presStyleCnt="4"/>
      <dgm:spPr/>
    </dgm:pt>
    <dgm:pt modelId="{C0761D12-F5F0-410A-A639-0A6112BACA98}" type="pres">
      <dgm:prSet presAssocID="{B79C6C5E-5590-44A7-9BAC-20B637446378}" presName="textNode" presStyleLbl="bgShp" presStyleIdx="0" presStyleCnt="4"/>
      <dgm:spPr/>
    </dgm:pt>
    <dgm:pt modelId="{FF0F34C2-6ED1-4A5F-B7E8-ED429E5248A4}" type="pres">
      <dgm:prSet presAssocID="{B79C6C5E-5590-44A7-9BAC-20B637446378}" presName="compChildNode" presStyleCnt="0"/>
      <dgm:spPr/>
    </dgm:pt>
    <dgm:pt modelId="{CF165089-D0DC-41D4-91CA-6CCC8046238F}" type="pres">
      <dgm:prSet presAssocID="{B79C6C5E-5590-44A7-9BAC-20B637446378}" presName="theInnerList" presStyleCnt="0"/>
      <dgm:spPr/>
    </dgm:pt>
    <dgm:pt modelId="{DE96CE9C-B75E-4AD0-AF73-9ABB019DC0BA}" type="pres">
      <dgm:prSet presAssocID="{D5A30505-718B-4DEC-A4FB-82D465DCC36B}" presName="childNode" presStyleLbl="node1" presStyleIdx="0" presStyleCnt="10" custScaleX="106049" custScaleY="156128" custLinFactY="-14390" custLinFactNeighborX="2243" custLinFactNeighborY="-100000">
        <dgm:presLayoutVars>
          <dgm:bulletEnabled val="1"/>
        </dgm:presLayoutVars>
      </dgm:prSet>
      <dgm:spPr/>
    </dgm:pt>
    <dgm:pt modelId="{E4C1C46F-42F9-495E-9D46-C3905448E6B4}" type="pres">
      <dgm:prSet presAssocID="{D5A30505-718B-4DEC-A4FB-82D465DCC36B}" presName="aSpace2" presStyleCnt="0"/>
      <dgm:spPr/>
    </dgm:pt>
    <dgm:pt modelId="{C38CDBD1-1323-431C-A505-1D673DF330AB}" type="pres">
      <dgm:prSet presAssocID="{CF98E71A-3409-4385-9013-14C5A24D0DFE}" presName="childNode" presStyleLbl="node1" presStyleIdx="1" presStyleCnt="10" custScaleY="115374" custLinFactY="-5791" custLinFactNeighborX="1356" custLinFactNeighborY="-100000">
        <dgm:presLayoutVars>
          <dgm:bulletEnabled val="1"/>
        </dgm:presLayoutVars>
      </dgm:prSet>
      <dgm:spPr/>
    </dgm:pt>
    <dgm:pt modelId="{2C0E0F56-9046-49F5-9BD7-70CD117D4C72}" type="pres">
      <dgm:prSet presAssocID="{CF98E71A-3409-4385-9013-14C5A24D0DFE}" presName="aSpace2" presStyleCnt="0"/>
      <dgm:spPr/>
    </dgm:pt>
    <dgm:pt modelId="{F6E0D264-77A0-4515-A80E-910420027FFA}" type="pres">
      <dgm:prSet presAssocID="{1304CF37-F363-4E05-8C77-9FB13F7D06C0}" presName="childNode" presStyleLbl="node1" presStyleIdx="2" presStyleCnt="10" custScaleX="102712" custScaleY="202699">
        <dgm:presLayoutVars>
          <dgm:bulletEnabled val="1"/>
        </dgm:presLayoutVars>
      </dgm:prSet>
      <dgm:spPr/>
    </dgm:pt>
    <dgm:pt modelId="{AF1545C0-D58A-43C9-B33B-906C062C7EBB}" type="pres">
      <dgm:prSet presAssocID="{1304CF37-F363-4E05-8C77-9FB13F7D06C0}" presName="aSpace2" presStyleCnt="0"/>
      <dgm:spPr/>
    </dgm:pt>
    <dgm:pt modelId="{9784CBD4-EBF4-4D5C-9600-1EAA36D03CE2}" type="pres">
      <dgm:prSet presAssocID="{55993123-2C00-4D63-BDE1-E5A2C6F6CE48}" presName="childNode" presStyleLbl="node1" presStyleIdx="3" presStyleCnt="10" custScaleY="194730" custLinFactY="1470" custLinFactNeighborX="1356" custLinFactNeighborY="100000">
        <dgm:presLayoutVars>
          <dgm:bulletEnabled val="1"/>
        </dgm:presLayoutVars>
      </dgm:prSet>
      <dgm:spPr/>
    </dgm:pt>
    <dgm:pt modelId="{F64098F1-76DA-4E66-B7ED-C13E2B54D67E}" type="pres">
      <dgm:prSet presAssocID="{B79C6C5E-5590-44A7-9BAC-20B637446378}" presName="aSpace" presStyleCnt="0"/>
      <dgm:spPr/>
    </dgm:pt>
    <dgm:pt modelId="{1B4598C3-3ECE-403A-A979-4B9DDD0328D7}" type="pres">
      <dgm:prSet presAssocID="{D4F2E994-BAA4-462D-98B8-DAAAB1E38A69}" presName="compNode" presStyleCnt="0"/>
      <dgm:spPr/>
    </dgm:pt>
    <dgm:pt modelId="{1360FA71-3EA0-40FF-9A5F-CBE10660DC00}" type="pres">
      <dgm:prSet presAssocID="{D4F2E994-BAA4-462D-98B8-DAAAB1E38A69}" presName="aNode" presStyleLbl="bgShp" presStyleIdx="1" presStyleCnt="4"/>
      <dgm:spPr/>
    </dgm:pt>
    <dgm:pt modelId="{4D158296-097F-4E9D-A227-B56EB90FC7BA}" type="pres">
      <dgm:prSet presAssocID="{D4F2E994-BAA4-462D-98B8-DAAAB1E38A69}" presName="textNode" presStyleLbl="bgShp" presStyleIdx="1" presStyleCnt="4"/>
      <dgm:spPr/>
    </dgm:pt>
    <dgm:pt modelId="{830A4807-CECA-4AF5-9897-A61FD0DB351E}" type="pres">
      <dgm:prSet presAssocID="{D4F2E994-BAA4-462D-98B8-DAAAB1E38A69}" presName="compChildNode" presStyleCnt="0"/>
      <dgm:spPr/>
    </dgm:pt>
    <dgm:pt modelId="{81282CB9-F5C5-43F3-BBF2-7F610CE5ED9B}" type="pres">
      <dgm:prSet presAssocID="{D4F2E994-BAA4-462D-98B8-DAAAB1E38A69}" presName="theInnerList" presStyleCnt="0"/>
      <dgm:spPr/>
    </dgm:pt>
    <dgm:pt modelId="{C9AA690A-2E90-4CAC-A35E-8F86E5418489}" type="pres">
      <dgm:prSet presAssocID="{542C3EED-0C95-4694-B9FD-050748DF7306}" presName="childNode" presStyleLbl="node1" presStyleIdx="4" presStyleCnt="10" custScaleY="82292">
        <dgm:presLayoutVars>
          <dgm:bulletEnabled val="1"/>
        </dgm:presLayoutVars>
      </dgm:prSet>
      <dgm:spPr/>
    </dgm:pt>
    <dgm:pt modelId="{DAEC5F11-80EA-4597-8422-4214CCD28603}" type="pres">
      <dgm:prSet presAssocID="{542C3EED-0C95-4694-B9FD-050748DF7306}" presName="aSpace2" presStyleCnt="0"/>
      <dgm:spPr/>
    </dgm:pt>
    <dgm:pt modelId="{A60A6890-73B5-48FD-854F-4B68136EEADB}" type="pres">
      <dgm:prSet presAssocID="{662E06F4-B735-4B8D-A83E-B4084803BBD5}" presName="childNode" presStyleLbl="node1" presStyleIdx="5" presStyleCnt="10" custScaleY="174296">
        <dgm:presLayoutVars>
          <dgm:bulletEnabled val="1"/>
        </dgm:presLayoutVars>
      </dgm:prSet>
      <dgm:spPr/>
    </dgm:pt>
    <dgm:pt modelId="{DF8769AE-550D-4E98-8EC9-72A623DE0734}" type="pres">
      <dgm:prSet presAssocID="{662E06F4-B735-4B8D-A83E-B4084803BBD5}" presName="aSpace2" presStyleCnt="0"/>
      <dgm:spPr/>
    </dgm:pt>
    <dgm:pt modelId="{CDB50420-5131-49C0-A13A-5BC234BEB854}" type="pres">
      <dgm:prSet presAssocID="{704735D8-E51A-4BEA-9132-0202651A4A1A}" presName="childNode" presStyleLbl="node1" presStyleIdx="6" presStyleCnt="10">
        <dgm:presLayoutVars>
          <dgm:bulletEnabled val="1"/>
        </dgm:presLayoutVars>
      </dgm:prSet>
      <dgm:spPr/>
    </dgm:pt>
    <dgm:pt modelId="{9D51904A-71BE-47AA-B70D-C8C0369F2CD0}" type="pres">
      <dgm:prSet presAssocID="{D4F2E994-BAA4-462D-98B8-DAAAB1E38A69}" presName="aSpace" presStyleCnt="0"/>
      <dgm:spPr/>
    </dgm:pt>
    <dgm:pt modelId="{DC423922-3815-4F30-8C88-498120C41C39}" type="pres">
      <dgm:prSet presAssocID="{1E4A8956-7817-4A40-897D-4821E53D9BF0}" presName="compNode" presStyleCnt="0"/>
      <dgm:spPr/>
    </dgm:pt>
    <dgm:pt modelId="{765767DE-2478-4AAF-BCDC-B08326370456}" type="pres">
      <dgm:prSet presAssocID="{1E4A8956-7817-4A40-897D-4821E53D9BF0}" presName="aNode" presStyleLbl="bgShp" presStyleIdx="2" presStyleCnt="4" custLinFactNeighborX="-1518"/>
      <dgm:spPr/>
    </dgm:pt>
    <dgm:pt modelId="{F3C71887-71AA-43BE-A5EF-CDEEDDF01036}" type="pres">
      <dgm:prSet presAssocID="{1E4A8956-7817-4A40-897D-4821E53D9BF0}" presName="textNode" presStyleLbl="bgShp" presStyleIdx="2" presStyleCnt="4"/>
      <dgm:spPr/>
    </dgm:pt>
    <dgm:pt modelId="{B7BF76DB-E39A-4B9C-B356-AB0D3CC57DAF}" type="pres">
      <dgm:prSet presAssocID="{1E4A8956-7817-4A40-897D-4821E53D9BF0}" presName="compChildNode" presStyleCnt="0"/>
      <dgm:spPr/>
    </dgm:pt>
    <dgm:pt modelId="{6F83751D-8544-4B51-8124-235E8C0AE63A}" type="pres">
      <dgm:prSet presAssocID="{1E4A8956-7817-4A40-897D-4821E53D9BF0}" presName="theInnerList" presStyleCnt="0"/>
      <dgm:spPr/>
    </dgm:pt>
    <dgm:pt modelId="{12DDD9E4-2649-4D0F-A1DF-240AD71C1D17}" type="pres">
      <dgm:prSet presAssocID="{E524C8ED-39EA-4E84-9EF0-7D7C3950D746}" presName="childNode" presStyleLbl="node1" presStyleIdx="7" presStyleCnt="10">
        <dgm:presLayoutVars>
          <dgm:bulletEnabled val="1"/>
        </dgm:presLayoutVars>
      </dgm:prSet>
      <dgm:spPr/>
    </dgm:pt>
    <dgm:pt modelId="{75CE3871-6477-4550-86CE-4E3DDD8AB683}" type="pres">
      <dgm:prSet presAssocID="{E524C8ED-39EA-4E84-9EF0-7D7C3950D746}" presName="aSpace2" presStyleCnt="0"/>
      <dgm:spPr/>
    </dgm:pt>
    <dgm:pt modelId="{2AB11272-FF91-44C7-8646-B491D1811703}" type="pres">
      <dgm:prSet presAssocID="{6FC0C778-3C3D-47F3-94A8-BA7F326C2C3F}" presName="childNode" presStyleLbl="node1" presStyleIdx="8" presStyleCnt="10">
        <dgm:presLayoutVars>
          <dgm:bulletEnabled val="1"/>
        </dgm:presLayoutVars>
      </dgm:prSet>
      <dgm:spPr/>
    </dgm:pt>
    <dgm:pt modelId="{FB1A9A4B-7F79-4172-87F5-9EC61680C28A}" type="pres">
      <dgm:prSet presAssocID="{6FC0C778-3C3D-47F3-94A8-BA7F326C2C3F}" presName="aSpace2" presStyleCnt="0"/>
      <dgm:spPr/>
    </dgm:pt>
    <dgm:pt modelId="{E306E877-FCD3-40EE-9FDC-CB8BE4D23D16}" type="pres">
      <dgm:prSet presAssocID="{84EEF56C-BC51-4FE0-9B21-31F25BDC324C}" presName="childNode" presStyleLbl="node1" presStyleIdx="9" presStyleCnt="10">
        <dgm:presLayoutVars>
          <dgm:bulletEnabled val="1"/>
        </dgm:presLayoutVars>
      </dgm:prSet>
      <dgm:spPr/>
    </dgm:pt>
    <dgm:pt modelId="{B44C17B0-DFEB-4A99-AF9C-A2EA81847875}" type="pres">
      <dgm:prSet presAssocID="{1E4A8956-7817-4A40-897D-4821E53D9BF0}" presName="aSpace" presStyleCnt="0"/>
      <dgm:spPr/>
    </dgm:pt>
    <dgm:pt modelId="{2592B780-6C96-41A1-AF65-CA6B491B16AD}" type="pres">
      <dgm:prSet presAssocID="{D7DE9681-14A4-4A26-9588-EF7BB8F3C244}" presName="compNode" presStyleCnt="0"/>
      <dgm:spPr/>
    </dgm:pt>
    <dgm:pt modelId="{D22ABEA6-BCDF-431A-8D09-BCF67DFC98CB}" type="pres">
      <dgm:prSet presAssocID="{D7DE9681-14A4-4A26-9588-EF7BB8F3C244}" presName="aNode" presStyleLbl="bgShp" presStyleIdx="3" presStyleCnt="4" custLinFactNeighborX="-284" custLinFactNeighborY="-900"/>
      <dgm:spPr/>
    </dgm:pt>
    <dgm:pt modelId="{362FEBD4-DEB4-43E0-B65A-E94A8DB18700}" type="pres">
      <dgm:prSet presAssocID="{D7DE9681-14A4-4A26-9588-EF7BB8F3C244}" presName="textNode" presStyleLbl="bgShp" presStyleIdx="3" presStyleCnt="4"/>
      <dgm:spPr/>
    </dgm:pt>
    <dgm:pt modelId="{CBAA7AB2-1CF9-4A70-BEEE-C5DDD1A87D6F}" type="pres">
      <dgm:prSet presAssocID="{D7DE9681-14A4-4A26-9588-EF7BB8F3C244}" presName="compChildNode" presStyleCnt="0"/>
      <dgm:spPr/>
    </dgm:pt>
    <dgm:pt modelId="{27B8C5AF-9FA9-4647-88B3-99A49B8B9639}" type="pres">
      <dgm:prSet presAssocID="{D7DE9681-14A4-4A26-9588-EF7BB8F3C244}" presName="theInnerList" presStyleCnt="0"/>
      <dgm:spPr/>
    </dgm:pt>
  </dgm:ptLst>
  <dgm:cxnLst>
    <dgm:cxn modelId="{45194C01-A9D2-4818-9C2A-C8F0BD803E24}" type="presOf" srcId="{D4F2E994-BAA4-462D-98B8-DAAAB1E38A69}" destId="{4D158296-097F-4E9D-A227-B56EB90FC7BA}" srcOrd="1" destOrd="0" presId="urn:microsoft.com/office/officeart/2005/8/layout/lProcess2"/>
    <dgm:cxn modelId="{F9F9E71C-33D6-4B62-9FF2-8B8248BCB0B7}" srcId="{B79C6C5E-5590-44A7-9BAC-20B637446378}" destId="{D5A30505-718B-4DEC-A4FB-82D465DCC36B}" srcOrd="0" destOrd="0" parTransId="{46D9CEF6-671E-4D09-9145-DCF4B79AE6AC}" sibTransId="{FB388CAC-49A3-4C79-B8B2-4F67BDD1A8F6}"/>
    <dgm:cxn modelId="{C8E0BF22-ACEB-479D-A233-AA0EC990BA0D}" type="presOf" srcId="{D7DE9681-14A4-4A26-9588-EF7BB8F3C244}" destId="{D22ABEA6-BCDF-431A-8D09-BCF67DFC98CB}" srcOrd="0" destOrd="0" presId="urn:microsoft.com/office/officeart/2005/8/layout/lProcess2"/>
    <dgm:cxn modelId="{3F11E429-2298-40D3-AC9E-39837DC90D42}" type="presOf" srcId="{84EEF56C-BC51-4FE0-9B21-31F25BDC324C}" destId="{E306E877-FCD3-40EE-9FDC-CB8BE4D23D16}" srcOrd="0" destOrd="0" presId="urn:microsoft.com/office/officeart/2005/8/layout/lProcess2"/>
    <dgm:cxn modelId="{805A6B2F-AC57-4677-91EF-50F24DD6E22C}" type="presOf" srcId="{1E4A8956-7817-4A40-897D-4821E53D9BF0}" destId="{F3C71887-71AA-43BE-A5EF-CDEEDDF01036}" srcOrd="1" destOrd="0" presId="urn:microsoft.com/office/officeart/2005/8/layout/lProcess2"/>
    <dgm:cxn modelId="{EC833A36-B9E8-4F08-8230-B6B0DED4EB93}" srcId="{D4F2E994-BAA4-462D-98B8-DAAAB1E38A69}" destId="{704735D8-E51A-4BEA-9132-0202651A4A1A}" srcOrd="2" destOrd="0" parTransId="{17F5B1AB-9E1B-4525-9686-48312E6290AF}" sibTransId="{E3E1BE71-2715-4DB3-B7F6-5372607E9955}"/>
    <dgm:cxn modelId="{76AC703A-AB00-4E14-8A93-81A2A12F0AC1}" srcId="{D24A2888-551A-4AA0-B210-77C32ACC805D}" destId="{D7DE9681-14A4-4A26-9588-EF7BB8F3C244}" srcOrd="3" destOrd="0" parTransId="{12A5ECEC-16A1-437D-9574-72969B2E9E45}" sibTransId="{DA864A6F-A688-4EC7-92B1-77C04DCC978C}"/>
    <dgm:cxn modelId="{383B4040-3A79-4C5F-B807-C1CF89674631}" srcId="{D24A2888-551A-4AA0-B210-77C32ACC805D}" destId="{D4F2E994-BAA4-462D-98B8-DAAAB1E38A69}" srcOrd="1" destOrd="0" parTransId="{AAE3731C-3DF2-4D63-A8B4-616EED2B6335}" sibTransId="{3698B17F-28F6-41BC-BBCF-2AFAB09A1F56}"/>
    <dgm:cxn modelId="{24B28840-C92A-4D53-A356-B141660AD415}" type="presOf" srcId="{D4F2E994-BAA4-462D-98B8-DAAAB1E38A69}" destId="{1360FA71-3EA0-40FF-9A5F-CBE10660DC00}" srcOrd="0" destOrd="0" presId="urn:microsoft.com/office/officeart/2005/8/layout/lProcess2"/>
    <dgm:cxn modelId="{291A395C-9992-4C55-95FA-CFCCE4405CA0}" srcId="{D4F2E994-BAA4-462D-98B8-DAAAB1E38A69}" destId="{542C3EED-0C95-4694-B9FD-050748DF7306}" srcOrd="0" destOrd="0" parTransId="{E1DC6E74-29A6-4223-AC31-508FC7028BD1}" sibTransId="{9F313B59-4866-46B8-8003-9B5CD404139C}"/>
    <dgm:cxn modelId="{91E4E66C-A4AB-4CD7-A41A-8CC135DEBD2F}" srcId="{D24A2888-551A-4AA0-B210-77C32ACC805D}" destId="{1E4A8956-7817-4A40-897D-4821E53D9BF0}" srcOrd="2" destOrd="0" parTransId="{19433D0B-F4ED-4083-80F1-A56AA2C5C22F}" sibTransId="{42F9AA5C-5C2A-4D5D-B355-5B332443F670}"/>
    <dgm:cxn modelId="{38E32354-8123-4F25-BA11-4BD38501C3D6}" srcId="{1E4A8956-7817-4A40-897D-4821E53D9BF0}" destId="{6FC0C778-3C3D-47F3-94A8-BA7F326C2C3F}" srcOrd="1" destOrd="0" parTransId="{846DFCFB-F658-43FE-858A-4D19E350F6F0}" sibTransId="{FBE75F33-C854-4820-A2CF-0249B946EA56}"/>
    <dgm:cxn modelId="{9DE2977B-77B1-49A4-AE09-857E6B23F250}" type="presOf" srcId="{E524C8ED-39EA-4E84-9EF0-7D7C3950D746}" destId="{12DDD9E4-2649-4D0F-A1DF-240AD71C1D17}" srcOrd="0" destOrd="0" presId="urn:microsoft.com/office/officeart/2005/8/layout/lProcess2"/>
    <dgm:cxn modelId="{28B4D77F-67EF-4333-800E-739E29057047}" srcId="{1E4A8956-7817-4A40-897D-4821E53D9BF0}" destId="{84EEF56C-BC51-4FE0-9B21-31F25BDC324C}" srcOrd="2" destOrd="0" parTransId="{351A6663-9F2B-4C9B-95D8-3E5FF6C8EE14}" sibTransId="{990A930A-D101-453E-8E21-E4C9287DD7FE}"/>
    <dgm:cxn modelId="{B6CE4E84-D0FB-4B38-8367-2F4248122742}" type="presOf" srcId="{B79C6C5E-5590-44A7-9BAC-20B637446378}" destId="{C0761D12-F5F0-410A-A639-0A6112BACA98}" srcOrd="1" destOrd="0" presId="urn:microsoft.com/office/officeart/2005/8/layout/lProcess2"/>
    <dgm:cxn modelId="{A3F8288D-E700-447E-A81B-9CA3DA403D5B}" srcId="{1E4A8956-7817-4A40-897D-4821E53D9BF0}" destId="{E524C8ED-39EA-4E84-9EF0-7D7C3950D746}" srcOrd="0" destOrd="0" parTransId="{3FBC3981-2843-4833-9A55-BBAEDE31EE37}" sibTransId="{D963F91A-ECAC-41E0-ACB2-927430BBDAD6}"/>
    <dgm:cxn modelId="{1D6C6D92-966F-464C-A7A3-1F39A1918D00}" type="presOf" srcId="{55993123-2C00-4D63-BDE1-E5A2C6F6CE48}" destId="{9784CBD4-EBF4-4D5C-9600-1EAA36D03CE2}" srcOrd="0" destOrd="0" presId="urn:microsoft.com/office/officeart/2005/8/layout/lProcess2"/>
    <dgm:cxn modelId="{6A1C9A9B-C0AC-4353-93F1-5C13377B0135}" type="presOf" srcId="{CF98E71A-3409-4385-9013-14C5A24D0DFE}" destId="{C38CDBD1-1323-431C-A505-1D673DF330AB}" srcOrd="0" destOrd="0" presId="urn:microsoft.com/office/officeart/2005/8/layout/lProcess2"/>
    <dgm:cxn modelId="{F04D30A0-EAA9-4AD0-AF52-42E03539CCE3}" srcId="{D24A2888-551A-4AA0-B210-77C32ACC805D}" destId="{B79C6C5E-5590-44A7-9BAC-20B637446378}" srcOrd="0" destOrd="0" parTransId="{41DB7AB5-423A-428C-9FE5-35F901121B9C}" sibTransId="{CB5B074C-E1D8-48A1-9AD9-DD6370557739}"/>
    <dgm:cxn modelId="{CAC403A8-6941-4ACF-B993-B636345E0C66}" type="presOf" srcId="{6FC0C778-3C3D-47F3-94A8-BA7F326C2C3F}" destId="{2AB11272-FF91-44C7-8646-B491D1811703}" srcOrd="0" destOrd="0" presId="urn:microsoft.com/office/officeart/2005/8/layout/lProcess2"/>
    <dgm:cxn modelId="{A53504BF-E7FF-44E0-8458-14B04D63F518}" srcId="{B79C6C5E-5590-44A7-9BAC-20B637446378}" destId="{55993123-2C00-4D63-BDE1-E5A2C6F6CE48}" srcOrd="3" destOrd="0" parTransId="{D68436A5-73B3-48FC-968A-430331FEFC71}" sibTransId="{AD301E4D-6023-43FF-955B-701AA9183FE8}"/>
    <dgm:cxn modelId="{21B682C1-FECB-4AD6-B8A6-776EAF6240B4}" srcId="{D4F2E994-BAA4-462D-98B8-DAAAB1E38A69}" destId="{662E06F4-B735-4B8D-A83E-B4084803BBD5}" srcOrd="1" destOrd="0" parTransId="{134F3FCF-6E09-45EB-B71F-BA7C4FCDBC17}" sibTransId="{DDB532CA-B144-4953-AE37-80882D70F85B}"/>
    <dgm:cxn modelId="{BE5A5BC9-19B5-4B6C-8397-BD556DC7547A}" type="presOf" srcId="{1304CF37-F363-4E05-8C77-9FB13F7D06C0}" destId="{F6E0D264-77A0-4515-A80E-910420027FFA}" srcOrd="0" destOrd="0" presId="urn:microsoft.com/office/officeart/2005/8/layout/lProcess2"/>
    <dgm:cxn modelId="{EF1A0ECA-0389-4C30-B6A4-009E5E65B11E}" srcId="{B79C6C5E-5590-44A7-9BAC-20B637446378}" destId="{1304CF37-F363-4E05-8C77-9FB13F7D06C0}" srcOrd="2" destOrd="0" parTransId="{C7D746CC-B352-4067-B07E-1A2CC0E11F63}" sibTransId="{7FAF8007-5986-41A3-8891-F218E68F4342}"/>
    <dgm:cxn modelId="{5FCBEECD-1F34-4ED6-B5CE-7AA088810E14}" type="presOf" srcId="{1E4A8956-7817-4A40-897D-4821E53D9BF0}" destId="{765767DE-2478-4AAF-BCDC-B08326370456}" srcOrd="0" destOrd="0" presId="urn:microsoft.com/office/officeart/2005/8/layout/lProcess2"/>
    <dgm:cxn modelId="{410264DC-DCDA-41BB-9CC9-06E2D4952741}" type="presOf" srcId="{B79C6C5E-5590-44A7-9BAC-20B637446378}" destId="{01E427BA-1077-4E99-9E90-F52E7141B2C6}" srcOrd="0" destOrd="0" presId="urn:microsoft.com/office/officeart/2005/8/layout/lProcess2"/>
    <dgm:cxn modelId="{C24DD0DD-E741-412E-AB27-00BF8C6BF202}" type="presOf" srcId="{542C3EED-0C95-4694-B9FD-050748DF7306}" destId="{C9AA690A-2E90-4CAC-A35E-8F86E5418489}" srcOrd="0" destOrd="0" presId="urn:microsoft.com/office/officeart/2005/8/layout/lProcess2"/>
    <dgm:cxn modelId="{2FFB62E0-43E1-4575-BDDD-72B133EC4CAE}" srcId="{B79C6C5E-5590-44A7-9BAC-20B637446378}" destId="{CF98E71A-3409-4385-9013-14C5A24D0DFE}" srcOrd="1" destOrd="0" parTransId="{1B046736-3128-4C55-A2C7-1680229ADEFE}" sibTransId="{64903F7C-EA14-4B8D-B5F0-124DC04E4B63}"/>
    <dgm:cxn modelId="{708FB5E2-6AFE-4725-B08D-9C8DAF72D81D}" type="presOf" srcId="{704735D8-E51A-4BEA-9132-0202651A4A1A}" destId="{CDB50420-5131-49C0-A13A-5BC234BEB854}" srcOrd="0" destOrd="0" presId="urn:microsoft.com/office/officeart/2005/8/layout/lProcess2"/>
    <dgm:cxn modelId="{F47D4BEA-3D21-4BF1-87F5-0343304435FB}" type="presOf" srcId="{D7DE9681-14A4-4A26-9588-EF7BB8F3C244}" destId="{362FEBD4-DEB4-43E0-B65A-E94A8DB18700}" srcOrd="1" destOrd="0" presId="urn:microsoft.com/office/officeart/2005/8/layout/lProcess2"/>
    <dgm:cxn modelId="{913D89EC-53C5-4723-8E11-CDE1C88125C1}" type="presOf" srcId="{662E06F4-B735-4B8D-A83E-B4084803BBD5}" destId="{A60A6890-73B5-48FD-854F-4B68136EEADB}" srcOrd="0" destOrd="0" presId="urn:microsoft.com/office/officeart/2005/8/layout/lProcess2"/>
    <dgm:cxn modelId="{665155F2-B713-4C5D-93EA-1B4987097FB8}" type="presOf" srcId="{D24A2888-551A-4AA0-B210-77C32ACC805D}" destId="{C540B94C-F361-4165-8635-FC4708545DBD}" srcOrd="0" destOrd="0" presId="urn:microsoft.com/office/officeart/2005/8/layout/lProcess2"/>
    <dgm:cxn modelId="{79EC6DF6-4B71-4E1E-A629-EAB6C2E2388E}" type="presOf" srcId="{D5A30505-718B-4DEC-A4FB-82D465DCC36B}" destId="{DE96CE9C-B75E-4AD0-AF73-9ABB019DC0BA}" srcOrd="0" destOrd="0" presId="urn:microsoft.com/office/officeart/2005/8/layout/lProcess2"/>
    <dgm:cxn modelId="{37F4EA7C-195C-481B-808C-96633189B4D3}" type="presParOf" srcId="{C540B94C-F361-4165-8635-FC4708545DBD}" destId="{BB1AE009-436F-4647-80F9-DFADFA831472}" srcOrd="0" destOrd="0" presId="urn:microsoft.com/office/officeart/2005/8/layout/lProcess2"/>
    <dgm:cxn modelId="{C48E9434-294F-4353-8900-B77B770920AA}" type="presParOf" srcId="{BB1AE009-436F-4647-80F9-DFADFA831472}" destId="{01E427BA-1077-4E99-9E90-F52E7141B2C6}" srcOrd="0" destOrd="0" presId="urn:microsoft.com/office/officeart/2005/8/layout/lProcess2"/>
    <dgm:cxn modelId="{903038D2-97DD-45EA-8A2E-4BF8575EDFC3}" type="presParOf" srcId="{BB1AE009-436F-4647-80F9-DFADFA831472}" destId="{C0761D12-F5F0-410A-A639-0A6112BACA98}" srcOrd="1" destOrd="0" presId="urn:microsoft.com/office/officeart/2005/8/layout/lProcess2"/>
    <dgm:cxn modelId="{D956DDE1-83C1-4F25-8586-C88A5E73D3C8}" type="presParOf" srcId="{BB1AE009-436F-4647-80F9-DFADFA831472}" destId="{FF0F34C2-6ED1-4A5F-B7E8-ED429E5248A4}" srcOrd="2" destOrd="0" presId="urn:microsoft.com/office/officeart/2005/8/layout/lProcess2"/>
    <dgm:cxn modelId="{12738968-324A-4DF8-80ED-649C10698DC8}" type="presParOf" srcId="{FF0F34C2-6ED1-4A5F-B7E8-ED429E5248A4}" destId="{CF165089-D0DC-41D4-91CA-6CCC8046238F}" srcOrd="0" destOrd="0" presId="urn:microsoft.com/office/officeart/2005/8/layout/lProcess2"/>
    <dgm:cxn modelId="{206019FF-E770-46F0-BCA6-E487B87BAD21}" type="presParOf" srcId="{CF165089-D0DC-41D4-91CA-6CCC8046238F}" destId="{DE96CE9C-B75E-4AD0-AF73-9ABB019DC0BA}" srcOrd="0" destOrd="0" presId="urn:microsoft.com/office/officeart/2005/8/layout/lProcess2"/>
    <dgm:cxn modelId="{A032D4AB-01CB-4557-9C6C-C0DB7BE85EAA}" type="presParOf" srcId="{CF165089-D0DC-41D4-91CA-6CCC8046238F}" destId="{E4C1C46F-42F9-495E-9D46-C3905448E6B4}" srcOrd="1" destOrd="0" presId="urn:microsoft.com/office/officeart/2005/8/layout/lProcess2"/>
    <dgm:cxn modelId="{72DE7B56-0D25-49C6-9BB9-4745247749FE}" type="presParOf" srcId="{CF165089-D0DC-41D4-91CA-6CCC8046238F}" destId="{C38CDBD1-1323-431C-A505-1D673DF330AB}" srcOrd="2" destOrd="0" presId="urn:microsoft.com/office/officeart/2005/8/layout/lProcess2"/>
    <dgm:cxn modelId="{5C56383D-40A8-4F84-B329-C7ABC291CEB2}" type="presParOf" srcId="{CF165089-D0DC-41D4-91CA-6CCC8046238F}" destId="{2C0E0F56-9046-49F5-9BD7-70CD117D4C72}" srcOrd="3" destOrd="0" presId="urn:microsoft.com/office/officeart/2005/8/layout/lProcess2"/>
    <dgm:cxn modelId="{30911BF5-DAF0-4436-84CA-4B1D31261016}" type="presParOf" srcId="{CF165089-D0DC-41D4-91CA-6CCC8046238F}" destId="{F6E0D264-77A0-4515-A80E-910420027FFA}" srcOrd="4" destOrd="0" presId="urn:microsoft.com/office/officeart/2005/8/layout/lProcess2"/>
    <dgm:cxn modelId="{FB6EB52A-8D40-4354-81D4-430F63B78271}" type="presParOf" srcId="{CF165089-D0DC-41D4-91CA-6CCC8046238F}" destId="{AF1545C0-D58A-43C9-B33B-906C062C7EBB}" srcOrd="5" destOrd="0" presId="urn:microsoft.com/office/officeart/2005/8/layout/lProcess2"/>
    <dgm:cxn modelId="{2D4A6142-DECE-4989-9725-CB7D0BBEBF4B}" type="presParOf" srcId="{CF165089-D0DC-41D4-91CA-6CCC8046238F}" destId="{9784CBD4-EBF4-4D5C-9600-1EAA36D03CE2}" srcOrd="6" destOrd="0" presId="urn:microsoft.com/office/officeart/2005/8/layout/lProcess2"/>
    <dgm:cxn modelId="{C697E71C-9F72-4C9F-91EC-F0235E214718}" type="presParOf" srcId="{C540B94C-F361-4165-8635-FC4708545DBD}" destId="{F64098F1-76DA-4E66-B7ED-C13E2B54D67E}" srcOrd="1" destOrd="0" presId="urn:microsoft.com/office/officeart/2005/8/layout/lProcess2"/>
    <dgm:cxn modelId="{641F1AAE-6ABF-4985-A03B-469A49DB5AE1}" type="presParOf" srcId="{C540B94C-F361-4165-8635-FC4708545DBD}" destId="{1B4598C3-3ECE-403A-A979-4B9DDD0328D7}" srcOrd="2" destOrd="0" presId="urn:microsoft.com/office/officeart/2005/8/layout/lProcess2"/>
    <dgm:cxn modelId="{64E7C637-AE92-4BFF-B61F-C27DCBC5B8DB}" type="presParOf" srcId="{1B4598C3-3ECE-403A-A979-4B9DDD0328D7}" destId="{1360FA71-3EA0-40FF-9A5F-CBE10660DC00}" srcOrd="0" destOrd="0" presId="urn:microsoft.com/office/officeart/2005/8/layout/lProcess2"/>
    <dgm:cxn modelId="{D83AA2AD-45F8-45F8-8E2E-1A3DD99561DF}" type="presParOf" srcId="{1B4598C3-3ECE-403A-A979-4B9DDD0328D7}" destId="{4D158296-097F-4E9D-A227-B56EB90FC7BA}" srcOrd="1" destOrd="0" presId="urn:microsoft.com/office/officeart/2005/8/layout/lProcess2"/>
    <dgm:cxn modelId="{5EB42458-84A5-4B30-82B9-54ACD032527B}" type="presParOf" srcId="{1B4598C3-3ECE-403A-A979-4B9DDD0328D7}" destId="{830A4807-CECA-4AF5-9897-A61FD0DB351E}" srcOrd="2" destOrd="0" presId="urn:microsoft.com/office/officeart/2005/8/layout/lProcess2"/>
    <dgm:cxn modelId="{F835D1DC-7AAB-4ADB-BFE4-DF948E5F5D25}" type="presParOf" srcId="{830A4807-CECA-4AF5-9897-A61FD0DB351E}" destId="{81282CB9-F5C5-43F3-BBF2-7F610CE5ED9B}" srcOrd="0" destOrd="0" presId="urn:microsoft.com/office/officeart/2005/8/layout/lProcess2"/>
    <dgm:cxn modelId="{A25D7BFA-9165-447B-A3AA-238842508277}" type="presParOf" srcId="{81282CB9-F5C5-43F3-BBF2-7F610CE5ED9B}" destId="{C9AA690A-2E90-4CAC-A35E-8F86E5418489}" srcOrd="0" destOrd="0" presId="urn:microsoft.com/office/officeart/2005/8/layout/lProcess2"/>
    <dgm:cxn modelId="{8F9074A9-07FD-4699-B90A-670E6C596742}" type="presParOf" srcId="{81282CB9-F5C5-43F3-BBF2-7F610CE5ED9B}" destId="{DAEC5F11-80EA-4597-8422-4214CCD28603}" srcOrd="1" destOrd="0" presId="urn:microsoft.com/office/officeart/2005/8/layout/lProcess2"/>
    <dgm:cxn modelId="{C15149F1-C241-4A38-8462-3EA50D2778D4}" type="presParOf" srcId="{81282CB9-F5C5-43F3-BBF2-7F610CE5ED9B}" destId="{A60A6890-73B5-48FD-854F-4B68136EEADB}" srcOrd="2" destOrd="0" presId="urn:microsoft.com/office/officeart/2005/8/layout/lProcess2"/>
    <dgm:cxn modelId="{26769275-2FD8-431C-AB01-0A150D96F695}" type="presParOf" srcId="{81282CB9-F5C5-43F3-BBF2-7F610CE5ED9B}" destId="{DF8769AE-550D-4E98-8EC9-72A623DE0734}" srcOrd="3" destOrd="0" presId="urn:microsoft.com/office/officeart/2005/8/layout/lProcess2"/>
    <dgm:cxn modelId="{D3540B28-719D-4659-A4BE-A45B73DFFF39}" type="presParOf" srcId="{81282CB9-F5C5-43F3-BBF2-7F610CE5ED9B}" destId="{CDB50420-5131-49C0-A13A-5BC234BEB854}" srcOrd="4" destOrd="0" presId="urn:microsoft.com/office/officeart/2005/8/layout/lProcess2"/>
    <dgm:cxn modelId="{0B88D477-AEBE-40FF-B0F8-A6313DFD8E3C}" type="presParOf" srcId="{C540B94C-F361-4165-8635-FC4708545DBD}" destId="{9D51904A-71BE-47AA-B70D-C8C0369F2CD0}" srcOrd="3" destOrd="0" presId="urn:microsoft.com/office/officeart/2005/8/layout/lProcess2"/>
    <dgm:cxn modelId="{0EFC11A6-F239-4C73-8DB9-6EDB38DD58AB}" type="presParOf" srcId="{C540B94C-F361-4165-8635-FC4708545DBD}" destId="{DC423922-3815-4F30-8C88-498120C41C39}" srcOrd="4" destOrd="0" presId="urn:microsoft.com/office/officeart/2005/8/layout/lProcess2"/>
    <dgm:cxn modelId="{23F4199D-09CD-4420-8412-EE6C27CA446F}" type="presParOf" srcId="{DC423922-3815-4F30-8C88-498120C41C39}" destId="{765767DE-2478-4AAF-BCDC-B08326370456}" srcOrd="0" destOrd="0" presId="urn:microsoft.com/office/officeart/2005/8/layout/lProcess2"/>
    <dgm:cxn modelId="{9B1B8E88-0DE0-44B8-80FD-62448E03CB4B}" type="presParOf" srcId="{DC423922-3815-4F30-8C88-498120C41C39}" destId="{F3C71887-71AA-43BE-A5EF-CDEEDDF01036}" srcOrd="1" destOrd="0" presId="urn:microsoft.com/office/officeart/2005/8/layout/lProcess2"/>
    <dgm:cxn modelId="{9E6F0D6B-276A-48EB-950D-9D7E9866464A}" type="presParOf" srcId="{DC423922-3815-4F30-8C88-498120C41C39}" destId="{B7BF76DB-E39A-4B9C-B356-AB0D3CC57DAF}" srcOrd="2" destOrd="0" presId="urn:microsoft.com/office/officeart/2005/8/layout/lProcess2"/>
    <dgm:cxn modelId="{27012D9C-1C28-4EA3-A4D9-EF251B75DC88}" type="presParOf" srcId="{B7BF76DB-E39A-4B9C-B356-AB0D3CC57DAF}" destId="{6F83751D-8544-4B51-8124-235E8C0AE63A}" srcOrd="0" destOrd="0" presId="urn:microsoft.com/office/officeart/2005/8/layout/lProcess2"/>
    <dgm:cxn modelId="{EA6B1C82-A920-4E91-A4E6-D4617362FB3A}" type="presParOf" srcId="{6F83751D-8544-4B51-8124-235E8C0AE63A}" destId="{12DDD9E4-2649-4D0F-A1DF-240AD71C1D17}" srcOrd="0" destOrd="0" presId="urn:microsoft.com/office/officeart/2005/8/layout/lProcess2"/>
    <dgm:cxn modelId="{9A9FA1C3-62C6-4DD3-B3A2-388DCCE8AFF7}" type="presParOf" srcId="{6F83751D-8544-4B51-8124-235E8C0AE63A}" destId="{75CE3871-6477-4550-86CE-4E3DDD8AB683}" srcOrd="1" destOrd="0" presId="urn:microsoft.com/office/officeart/2005/8/layout/lProcess2"/>
    <dgm:cxn modelId="{AC74B1C4-35C2-4E74-8D13-C13B23EC800C}" type="presParOf" srcId="{6F83751D-8544-4B51-8124-235E8C0AE63A}" destId="{2AB11272-FF91-44C7-8646-B491D1811703}" srcOrd="2" destOrd="0" presId="urn:microsoft.com/office/officeart/2005/8/layout/lProcess2"/>
    <dgm:cxn modelId="{BEBA3AFD-342B-482A-937A-EB28C37A4F3C}" type="presParOf" srcId="{6F83751D-8544-4B51-8124-235E8C0AE63A}" destId="{FB1A9A4B-7F79-4172-87F5-9EC61680C28A}" srcOrd="3" destOrd="0" presId="urn:microsoft.com/office/officeart/2005/8/layout/lProcess2"/>
    <dgm:cxn modelId="{EED62C66-4FEB-4153-928E-05E1EA21C2C1}" type="presParOf" srcId="{6F83751D-8544-4B51-8124-235E8C0AE63A}" destId="{E306E877-FCD3-40EE-9FDC-CB8BE4D23D16}" srcOrd="4" destOrd="0" presId="urn:microsoft.com/office/officeart/2005/8/layout/lProcess2"/>
    <dgm:cxn modelId="{BD899B02-8EFE-4CC0-8029-DE93E8B9BF2A}" type="presParOf" srcId="{C540B94C-F361-4165-8635-FC4708545DBD}" destId="{B44C17B0-DFEB-4A99-AF9C-A2EA81847875}" srcOrd="5" destOrd="0" presId="urn:microsoft.com/office/officeart/2005/8/layout/lProcess2"/>
    <dgm:cxn modelId="{14C2AFE0-BBEA-4538-A38B-7A8ADC729DB8}" type="presParOf" srcId="{C540B94C-F361-4165-8635-FC4708545DBD}" destId="{2592B780-6C96-41A1-AF65-CA6B491B16AD}" srcOrd="6" destOrd="0" presId="urn:microsoft.com/office/officeart/2005/8/layout/lProcess2"/>
    <dgm:cxn modelId="{14802625-052E-4162-A4CB-9B16B8378B7D}" type="presParOf" srcId="{2592B780-6C96-41A1-AF65-CA6B491B16AD}" destId="{D22ABEA6-BCDF-431A-8D09-BCF67DFC98CB}" srcOrd="0" destOrd="0" presId="urn:microsoft.com/office/officeart/2005/8/layout/lProcess2"/>
    <dgm:cxn modelId="{8CBCAD6C-7682-4694-87AF-A94E688701E8}" type="presParOf" srcId="{2592B780-6C96-41A1-AF65-CA6B491B16AD}" destId="{362FEBD4-DEB4-43E0-B65A-E94A8DB18700}" srcOrd="1" destOrd="0" presId="urn:microsoft.com/office/officeart/2005/8/layout/lProcess2"/>
    <dgm:cxn modelId="{8FD58770-86AC-42D3-AEF5-7DC37865F1E2}" type="presParOf" srcId="{2592B780-6C96-41A1-AF65-CA6B491B16AD}" destId="{CBAA7AB2-1CF9-4A70-BEEE-C5DDD1A87D6F}" srcOrd="2" destOrd="0" presId="urn:microsoft.com/office/officeart/2005/8/layout/lProcess2"/>
    <dgm:cxn modelId="{3B562DC4-1BF5-44BE-B372-461128F240E3}" type="presParOf" srcId="{CBAA7AB2-1CF9-4A70-BEEE-C5DDD1A87D6F}" destId="{27B8C5AF-9FA9-4647-88B3-99A49B8B963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6920F0-7F42-4A59-A863-B7DE9AB74F9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923AE9CE-BCBD-4530-A802-704187E729FC}">
      <dgm:prSet phldrT="[Texto]"/>
      <dgm:spPr/>
      <dgm:t>
        <a:bodyPr/>
        <a:lstStyle/>
        <a:p>
          <a:r>
            <a:rPr lang="es-VE" dirty="0"/>
            <a:t>Fase de inicio</a:t>
          </a:r>
        </a:p>
      </dgm:t>
    </dgm:pt>
    <dgm:pt modelId="{3B100B43-1CE2-4CAF-849B-0A62183C5A93}" type="parTrans" cxnId="{AE90D0E1-38EC-4EEB-A08E-C5B4DD67B019}">
      <dgm:prSet/>
      <dgm:spPr/>
      <dgm:t>
        <a:bodyPr/>
        <a:lstStyle/>
        <a:p>
          <a:endParaRPr lang="es-VE"/>
        </a:p>
      </dgm:t>
    </dgm:pt>
    <dgm:pt modelId="{CBE2DA1E-0827-4C18-828C-01469D6E9111}" type="sibTrans" cxnId="{AE90D0E1-38EC-4EEB-A08E-C5B4DD67B019}">
      <dgm:prSet/>
      <dgm:spPr/>
      <dgm:t>
        <a:bodyPr/>
        <a:lstStyle/>
        <a:p>
          <a:endParaRPr lang="es-VE"/>
        </a:p>
      </dgm:t>
    </dgm:pt>
    <dgm:pt modelId="{F614E298-C4D1-43C8-8CB7-CAD947B0B86F}">
      <dgm:prSet phldrT="[Texto]"/>
      <dgm:spPr/>
      <dgm:t>
        <a:bodyPr/>
        <a:lstStyle/>
        <a:p>
          <a:r>
            <a:rPr lang="es-VE" dirty="0"/>
            <a:t>Funciones, alcances y objetivos</a:t>
          </a:r>
        </a:p>
      </dgm:t>
    </dgm:pt>
    <dgm:pt modelId="{A79AD8F0-896D-466C-ADCA-AB22D2368704}" type="parTrans" cxnId="{5144FFC4-45A3-42C5-96D9-5745EEC142B5}">
      <dgm:prSet/>
      <dgm:spPr/>
      <dgm:t>
        <a:bodyPr/>
        <a:lstStyle/>
        <a:p>
          <a:endParaRPr lang="es-VE"/>
        </a:p>
      </dgm:t>
    </dgm:pt>
    <dgm:pt modelId="{585430D0-AB6D-4337-BDF1-649BF990ACD8}" type="sibTrans" cxnId="{5144FFC4-45A3-42C5-96D9-5745EEC142B5}">
      <dgm:prSet/>
      <dgm:spPr/>
      <dgm:t>
        <a:bodyPr/>
        <a:lstStyle/>
        <a:p>
          <a:endParaRPr lang="es-VE"/>
        </a:p>
      </dgm:t>
    </dgm:pt>
    <dgm:pt modelId="{25349EAE-F48E-4040-B0D4-A636DA99DD35}">
      <dgm:prSet phldrT="[Texto]"/>
      <dgm:spPr/>
      <dgm:t>
        <a:bodyPr/>
        <a:lstStyle/>
        <a:p>
          <a:r>
            <a:rPr lang="es-VE" dirty="0"/>
            <a:t>Fase de elaboración </a:t>
          </a:r>
        </a:p>
      </dgm:t>
    </dgm:pt>
    <dgm:pt modelId="{A9DE188B-03E5-47D3-8C53-DCDAD75EF3F0}" type="parTrans" cxnId="{F68AECFC-296B-4721-80C9-70BD91BB34A8}">
      <dgm:prSet/>
      <dgm:spPr/>
      <dgm:t>
        <a:bodyPr/>
        <a:lstStyle/>
        <a:p>
          <a:endParaRPr lang="es-VE"/>
        </a:p>
      </dgm:t>
    </dgm:pt>
    <dgm:pt modelId="{DE257BA3-B053-44D2-A126-ECC1E893284F}" type="sibTrans" cxnId="{F68AECFC-296B-4721-80C9-70BD91BB34A8}">
      <dgm:prSet/>
      <dgm:spPr/>
      <dgm:t>
        <a:bodyPr/>
        <a:lstStyle/>
        <a:p>
          <a:endParaRPr lang="es-VE"/>
        </a:p>
      </dgm:t>
    </dgm:pt>
    <dgm:pt modelId="{1F0B4187-A730-495B-A1DB-EBDB07E8A601}">
      <dgm:prSet phldrT="[Texto]"/>
      <dgm:spPr/>
      <dgm:t>
        <a:bodyPr/>
        <a:lstStyle/>
        <a:p>
          <a:r>
            <a:rPr lang="es-VE" dirty="0"/>
            <a:t>comportamiento y estructura </a:t>
          </a:r>
        </a:p>
      </dgm:t>
    </dgm:pt>
    <dgm:pt modelId="{2AC7AA08-44BE-4537-8C68-BE9F6261C72E}" type="parTrans" cxnId="{4C6785EB-BD6E-4CDF-B613-42ADF9EA05EF}">
      <dgm:prSet/>
      <dgm:spPr/>
      <dgm:t>
        <a:bodyPr/>
        <a:lstStyle/>
        <a:p>
          <a:endParaRPr lang="es-VE"/>
        </a:p>
      </dgm:t>
    </dgm:pt>
    <dgm:pt modelId="{ECBF0209-22FB-4F10-8B6E-6D20EE547F98}" type="sibTrans" cxnId="{4C6785EB-BD6E-4CDF-B613-42ADF9EA05EF}">
      <dgm:prSet/>
      <dgm:spPr/>
      <dgm:t>
        <a:bodyPr/>
        <a:lstStyle/>
        <a:p>
          <a:endParaRPr lang="es-VE"/>
        </a:p>
      </dgm:t>
    </dgm:pt>
    <dgm:pt modelId="{9EF958C4-17A6-45F1-A0D4-97EA327FCD5D}">
      <dgm:prSet phldrT="[Texto]"/>
      <dgm:spPr/>
      <dgm:t>
        <a:bodyPr/>
        <a:lstStyle/>
        <a:p>
          <a:r>
            <a:rPr lang="es-VE" dirty="0"/>
            <a:t>Fase de construcción </a:t>
          </a:r>
        </a:p>
      </dgm:t>
    </dgm:pt>
    <dgm:pt modelId="{19666A18-09A1-4D44-96A7-4BC345BEE33C}" type="parTrans" cxnId="{D9DB30BC-DAF8-49DA-9D88-B695C077BB4D}">
      <dgm:prSet/>
      <dgm:spPr/>
      <dgm:t>
        <a:bodyPr/>
        <a:lstStyle/>
        <a:p>
          <a:endParaRPr lang="es-VE"/>
        </a:p>
      </dgm:t>
    </dgm:pt>
    <dgm:pt modelId="{87B4C1BF-A25B-46D8-A8A3-758B0A6E9DD5}" type="sibTrans" cxnId="{D9DB30BC-DAF8-49DA-9D88-B695C077BB4D}">
      <dgm:prSet/>
      <dgm:spPr/>
      <dgm:t>
        <a:bodyPr/>
        <a:lstStyle/>
        <a:p>
          <a:endParaRPr lang="es-VE"/>
        </a:p>
      </dgm:t>
    </dgm:pt>
    <dgm:pt modelId="{F23E3160-1B71-42D5-8EEE-255BDEC4A3F2}">
      <dgm:prSet phldrT="[Texto]"/>
      <dgm:spPr/>
      <dgm:t>
        <a:bodyPr/>
        <a:lstStyle/>
        <a:p>
          <a:r>
            <a:rPr lang="es-VE" dirty="0"/>
            <a:t>Estructurar la basa de datos</a:t>
          </a:r>
        </a:p>
      </dgm:t>
    </dgm:pt>
    <dgm:pt modelId="{31A1FD6E-150E-4F13-B1BA-BD85331C5DCA}" type="parTrans" cxnId="{CD91DBBA-FDAF-4080-9729-441411005B2D}">
      <dgm:prSet/>
      <dgm:spPr/>
      <dgm:t>
        <a:bodyPr/>
        <a:lstStyle/>
        <a:p>
          <a:endParaRPr lang="es-VE"/>
        </a:p>
      </dgm:t>
    </dgm:pt>
    <dgm:pt modelId="{B07CD084-5CD8-4F80-AEFB-7C70D442A318}" type="sibTrans" cxnId="{CD91DBBA-FDAF-4080-9729-441411005B2D}">
      <dgm:prSet/>
      <dgm:spPr/>
      <dgm:t>
        <a:bodyPr/>
        <a:lstStyle/>
        <a:p>
          <a:endParaRPr lang="es-VE"/>
        </a:p>
      </dgm:t>
    </dgm:pt>
    <dgm:pt modelId="{02A06B43-B731-4055-9584-9188833216B7}">
      <dgm:prSet phldrT="[Texto]"/>
      <dgm:spPr/>
      <dgm:t>
        <a:bodyPr/>
        <a:lstStyle/>
        <a:p>
          <a:r>
            <a:rPr lang="es-VE" dirty="0"/>
            <a:t>PHP, </a:t>
          </a:r>
          <a:r>
            <a:rPr lang="es-VE" dirty="0" err="1"/>
            <a:t>TypeScript</a:t>
          </a:r>
          <a:r>
            <a:rPr lang="es-VE" dirty="0"/>
            <a:t>, </a:t>
          </a:r>
          <a:r>
            <a:rPr lang="es-VE" dirty="0" err="1"/>
            <a:t>SQLite</a:t>
          </a:r>
          <a:endParaRPr lang="es-VE" dirty="0"/>
        </a:p>
      </dgm:t>
    </dgm:pt>
    <dgm:pt modelId="{12126689-EDF6-4F9C-9F7A-22467B5AFDD1}" type="parTrans" cxnId="{0322CB41-5B7F-425E-A8A1-7F7EF8BE00D1}">
      <dgm:prSet/>
      <dgm:spPr/>
      <dgm:t>
        <a:bodyPr/>
        <a:lstStyle/>
        <a:p>
          <a:endParaRPr lang="es-VE"/>
        </a:p>
      </dgm:t>
    </dgm:pt>
    <dgm:pt modelId="{18F40237-3464-4582-AE2B-37F3C858FC89}" type="sibTrans" cxnId="{0322CB41-5B7F-425E-A8A1-7F7EF8BE00D1}">
      <dgm:prSet/>
      <dgm:spPr/>
      <dgm:t>
        <a:bodyPr/>
        <a:lstStyle/>
        <a:p>
          <a:endParaRPr lang="es-VE"/>
        </a:p>
      </dgm:t>
    </dgm:pt>
    <dgm:pt modelId="{DF7723A4-DCA5-4D7C-9C32-CA528DDDFAC9}" type="pres">
      <dgm:prSet presAssocID="{306920F0-7F42-4A59-A863-B7DE9AB74F98}" presName="linearFlow" presStyleCnt="0">
        <dgm:presLayoutVars>
          <dgm:dir/>
          <dgm:animLvl val="lvl"/>
          <dgm:resizeHandles val="exact"/>
        </dgm:presLayoutVars>
      </dgm:prSet>
      <dgm:spPr/>
    </dgm:pt>
    <dgm:pt modelId="{824DA337-A728-4D21-B9F2-6668146FAF14}" type="pres">
      <dgm:prSet presAssocID="{923AE9CE-BCBD-4530-A802-704187E729FC}" presName="composite" presStyleCnt="0"/>
      <dgm:spPr/>
    </dgm:pt>
    <dgm:pt modelId="{30CB63FA-B453-441C-92D1-D60D2ABC1982}" type="pres">
      <dgm:prSet presAssocID="{923AE9CE-BCBD-4530-A802-704187E729F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1F6AABD-6463-41F6-A1C0-6EF6849CF0FF}" type="pres">
      <dgm:prSet presAssocID="{923AE9CE-BCBD-4530-A802-704187E729FC}" presName="descendantText" presStyleLbl="alignAcc1" presStyleIdx="0" presStyleCnt="3">
        <dgm:presLayoutVars>
          <dgm:bulletEnabled val="1"/>
        </dgm:presLayoutVars>
      </dgm:prSet>
      <dgm:spPr/>
    </dgm:pt>
    <dgm:pt modelId="{50413BE6-3ECE-4FBA-8D16-758623C775B2}" type="pres">
      <dgm:prSet presAssocID="{CBE2DA1E-0827-4C18-828C-01469D6E9111}" presName="sp" presStyleCnt="0"/>
      <dgm:spPr/>
    </dgm:pt>
    <dgm:pt modelId="{16C9A77B-30A3-497C-9C5D-C3975E360360}" type="pres">
      <dgm:prSet presAssocID="{25349EAE-F48E-4040-B0D4-A636DA99DD35}" presName="composite" presStyleCnt="0"/>
      <dgm:spPr/>
    </dgm:pt>
    <dgm:pt modelId="{450B2CE3-3FD0-47EA-B23C-6A51EBDBD630}" type="pres">
      <dgm:prSet presAssocID="{25349EAE-F48E-4040-B0D4-A636DA99DD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DA889B0-0890-4796-8020-FD6C1591AFA0}" type="pres">
      <dgm:prSet presAssocID="{25349EAE-F48E-4040-B0D4-A636DA99DD35}" presName="descendantText" presStyleLbl="alignAcc1" presStyleIdx="1" presStyleCnt="3">
        <dgm:presLayoutVars>
          <dgm:bulletEnabled val="1"/>
        </dgm:presLayoutVars>
      </dgm:prSet>
      <dgm:spPr/>
    </dgm:pt>
    <dgm:pt modelId="{BF95435C-F311-4654-80FF-AE7A847AF53A}" type="pres">
      <dgm:prSet presAssocID="{DE257BA3-B053-44D2-A126-ECC1E893284F}" presName="sp" presStyleCnt="0"/>
      <dgm:spPr/>
    </dgm:pt>
    <dgm:pt modelId="{750E187A-4172-4058-996A-645305D72668}" type="pres">
      <dgm:prSet presAssocID="{9EF958C4-17A6-45F1-A0D4-97EA327FCD5D}" presName="composite" presStyleCnt="0"/>
      <dgm:spPr/>
    </dgm:pt>
    <dgm:pt modelId="{1DEFF585-D2A2-425D-9A7B-723AEBE14326}" type="pres">
      <dgm:prSet presAssocID="{9EF958C4-17A6-45F1-A0D4-97EA327FCD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96E670B-1E84-4EA0-B231-6AA81F666CC1}" type="pres">
      <dgm:prSet presAssocID="{9EF958C4-17A6-45F1-A0D4-97EA327FCD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784F817-1E6D-4693-9A2E-35570CB54175}" type="presOf" srcId="{923AE9CE-BCBD-4530-A802-704187E729FC}" destId="{30CB63FA-B453-441C-92D1-D60D2ABC1982}" srcOrd="0" destOrd="0" presId="urn:microsoft.com/office/officeart/2005/8/layout/chevron2"/>
    <dgm:cxn modelId="{FA0EEE35-0128-4877-9DCE-20DA97539B03}" type="presOf" srcId="{306920F0-7F42-4A59-A863-B7DE9AB74F98}" destId="{DF7723A4-DCA5-4D7C-9C32-CA528DDDFAC9}" srcOrd="0" destOrd="0" presId="urn:microsoft.com/office/officeart/2005/8/layout/chevron2"/>
    <dgm:cxn modelId="{0322CB41-5B7F-425E-A8A1-7F7EF8BE00D1}" srcId="{9EF958C4-17A6-45F1-A0D4-97EA327FCD5D}" destId="{02A06B43-B731-4055-9584-9188833216B7}" srcOrd="1" destOrd="0" parTransId="{12126689-EDF6-4F9C-9F7A-22467B5AFDD1}" sibTransId="{18F40237-3464-4582-AE2B-37F3C858FC89}"/>
    <dgm:cxn modelId="{6921C374-926D-40E2-8B57-8628B54B3371}" type="presOf" srcId="{9EF958C4-17A6-45F1-A0D4-97EA327FCD5D}" destId="{1DEFF585-D2A2-425D-9A7B-723AEBE14326}" srcOrd="0" destOrd="0" presId="urn:microsoft.com/office/officeart/2005/8/layout/chevron2"/>
    <dgm:cxn modelId="{6B774D81-1FFF-41F8-AB80-118A42F4E754}" type="presOf" srcId="{02A06B43-B731-4055-9584-9188833216B7}" destId="{096E670B-1E84-4EA0-B231-6AA81F666CC1}" srcOrd="0" destOrd="1" presId="urn:microsoft.com/office/officeart/2005/8/layout/chevron2"/>
    <dgm:cxn modelId="{E975519B-52A6-44FC-AEF7-EE00AB055528}" type="presOf" srcId="{1F0B4187-A730-495B-A1DB-EBDB07E8A601}" destId="{7DA889B0-0890-4796-8020-FD6C1591AFA0}" srcOrd="0" destOrd="0" presId="urn:microsoft.com/office/officeart/2005/8/layout/chevron2"/>
    <dgm:cxn modelId="{669C7BA2-05E0-42E9-9D49-95BD4113D449}" type="presOf" srcId="{25349EAE-F48E-4040-B0D4-A636DA99DD35}" destId="{450B2CE3-3FD0-47EA-B23C-6A51EBDBD630}" srcOrd="0" destOrd="0" presId="urn:microsoft.com/office/officeart/2005/8/layout/chevron2"/>
    <dgm:cxn modelId="{CD91DBBA-FDAF-4080-9729-441411005B2D}" srcId="{9EF958C4-17A6-45F1-A0D4-97EA327FCD5D}" destId="{F23E3160-1B71-42D5-8EEE-255BDEC4A3F2}" srcOrd="0" destOrd="0" parTransId="{31A1FD6E-150E-4F13-B1BA-BD85331C5DCA}" sibTransId="{B07CD084-5CD8-4F80-AEFB-7C70D442A318}"/>
    <dgm:cxn modelId="{D9DB30BC-DAF8-49DA-9D88-B695C077BB4D}" srcId="{306920F0-7F42-4A59-A863-B7DE9AB74F98}" destId="{9EF958C4-17A6-45F1-A0D4-97EA327FCD5D}" srcOrd="2" destOrd="0" parTransId="{19666A18-09A1-4D44-96A7-4BC345BEE33C}" sibTransId="{87B4C1BF-A25B-46D8-A8A3-758B0A6E9DD5}"/>
    <dgm:cxn modelId="{5144FFC4-45A3-42C5-96D9-5745EEC142B5}" srcId="{923AE9CE-BCBD-4530-A802-704187E729FC}" destId="{F614E298-C4D1-43C8-8CB7-CAD947B0B86F}" srcOrd="0" destOrd="0" parTransId="{A79AD8F0-896D-466C-ADCA-AB22D2368704}" sibTransId="{585430D0-AB6D-4337-BDF1-649BF990ACD8}"/>
    <dgm:cxn modelId="{6C4675D0-F5A1-49C3-BAAF-1DAEA66FF761}" type="presOf" srcId="{F614E298-C4D1-43C8-8CB7-CAD947B0B86F}" destId="{31F6AABD-6463-41F6-A1C0-6EF6849CF0FF}" srcOrd="0" destOrd="0" presId="urn:microsoft.com/office/officeart/2005/8/layout/chevron2"/>
    <dgm:cxn modelId="{F857CEE0-57D4-420B-959C-9B76B744F7BA}" type="presOf" srcId="{F23E3160-1B71-42D5-8EEE-255BDEC4A3F2}" destId="{096E670B-1E84-4EA0-B231-6AA81F666CC1}" srcOrd="0" destOrd="0" presId="urn:microsoft.com/office/officeart/2005/8/layout/chevron2"/>
    <dgm:cxn modelId="{AE90D0E1-38EC-4EEB-A08E-C5B4DD67B019}" srcId="{306920F0-7F42-4A59-A863-B7DE9AB74F98}" destId="{923AE9CE-BCBD-4530-A802-704187E729FC}" srcOrd="0" destOrd="0" parTransId="{3B100B43-1CE2-4CAF-849B-0A62183C5A93}" sibTransId="{CBE2DA1E-0827-4C18-828C-01469D6E9111}"/>
    <dgm:cxn modelId="{4C6785EB-BD6E-4CDF-B613-42ADF9EA05EF}" srcId="{25349EAE-F48E-4040-B0D4-A636DA99DD35}" destId="{1F0B4187-A730-495B-A1DB-EBDB07E8A601}" srcOrd="0" destOrd="0" parTransId="{2AC7AA08-44BE-4537-8C68-BE9F6261C72E}" sibTransId="{ECBF0209-22FB-4F10-8B6E-6D20EE547F98}"/>
    <dgm:cxn modelId="{F68AECFC-296B-4721-80C9-70BD91BB34A8}" srcId="{306920F0-7F42-4A59-A863-B7DE9AB74F98}" destId="{25349EAE-F48E-4040-B0D4-A636DA99DD35}" srcOrd="1" destOrd="0" parTransId="{A9DE188B-03E5-47D3-8C53-DCDAD75EF3F0}" sibTransId="{DE257BA3-B053-44D2-A126-ECC1E893284F}"/>
    <dgm:cxn modelId="{F9DE03D3-026D-48E6-A154-F01CB94CACD7}" type="presParOf" srcId="{DF7723A4-DCA5-4D7C-9C32-CA528DDDFAC9}" destId="{824DA337-A728-4D21-B9F2-6668146FAF14}" srcOrd="0" destOrd="0" presId="urn:microsoft.com/office/officeart/2005/8/layout/chevron2"/>
    <dgm:cxn modelId="{59139EA7-4917-44BF-8894-F7E1C7317309}" type="presParOf" srcId="{824DA337-A728-4D21-B9F2-6668146FAF14}" destId="{30CB63FA-B453-441C-92D1-D60D2ABC1982}" srcOrd="0" destOrd="0" presId="urn:microsoft.com/office/officeart/2005/8/layout/chevron2"/>
    <dgm:cxn modelId="{2416B6E4-9D87-4430-8898-79F9C08A3F41}" type="presParOf" srcId="{824DA337-A728-4D21-B9F2-6668146FAF14}" destId="{31F6AABD-6463-41F6-A1C0-6EF6849CF0FF}" srcOrd="1" destOrd="0" presId="urn:microsoft.com/office/officeart/2005/8/layout/chevron2"/>
    <dgm:cxn modelId="{0BDEC416-7515-4F65-A409-EB031EA3CF7D}" type="presParOf" srcId="{DF7723A4-DCA5-4D7C-9C32-CA528DDDFAC9}" destId="{50413BE6-3ECE-4FBA-8D16-758623C775B2}" srcOrd="1" destOrd="0" presId="urn:microsoft.com/office/officeart/2005/8/layout/chevron2"/>
    <dgm:cxn modelId="{E1C6A8C3-190A-48C7-A09F-4938A201F615}" type="presParOf" srcId="{DF7723A4-DCA5-4D7C-9C32-CA528DDDFAC9}" destId="{16C9A77B-30A3-497C-9C5D-C3975E360360}" srcOrd="2" destOrd="0" presId="urn:microsoft.com/office/officeart/2005/8/layout/chevron2"/>
    <dgm:cxn modelId="{231CE3B1-57E0-4588-AE58-C0F14A4E11AC}" type="presParOf" srcId="{16C9A77B-30A3-497C-9C5D-C3975E360360}" destId="{450B2CE3-3FD0-47EA-B23C-6A51EBDBD630}" srcOrd="0" destOrd="0" presId="urn:microsoft.com/office/officeart/2005/8/layout/chevron2"/>
    <dgm:cxn modelId="{FE33AD82-7965-4460-A47E-EE7395A18BC8}" type="presParOf" srcId="{16C9A77B-30A3-497C-9C5D-C3975E360360}" destId="{7DA889B0-0890-4796-8020-FD6C1591AFA0}" srcOrd="1" destOrd="0" presId="urn:microsoft.com/office/officeart/2005/8/layout/chevron2"/>
    <dgm:cxn modelId="{F1749299-BA81-4746-B466-CC11B227F759}" type="presParOf" srcId="{DF7723A4-DCA5-4D7C-9C32-CA528DDDFAC9}" destId="{BF95435C-F311-4654-80FF-AE7A847AF53A}" srcOrd="3" destOrd="0" presId="urn:microsoft.com/office/officeart/2005/8/layout/chevron2"/>
    <dgm:cxn modelId="{84C004B3-64F9-4323-B3CC-8F43A93C7891}" type="presParOf" srcId="{DF7723A4-DCA5-4D7C-9C32-CA528DDDFAC9}" destId="{750E187A-4172-4058-996A-645305D72668}" srcOrd="4" destOrd="0" presId="urn:microsoft.com/office/officeart/2005/8/layout/chevron2"/>
    <dgm:cxn modelId="{ECB2969A-A3F6-4259-8A9E-9A2DF76E0E02}" type="presParOf" srcId="{750E187A-4172-4058-996A-645305D72668}" destId="{1DEFF585-D2A2-425D-9A7B-723AEBE14326}" srcOrd="0" destOrd="0" presId="urn:microsoft.com/office/officeart/2005/8/layout/chevron2"/>
    <dgm:cxn modelId="{0257BB0A-88A6-4114-AFE3-37FC7101CCF6}" type="presParOf" srcId="{750E187A-4172-4058-996A-645305D72668}" destId="{096E670B-1E84-4EA0-B231-6AA81F666CC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6920F0-7F42-4A59-A863-B7DE9AB74F9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25349EAE-F48E-4040-B0D4-A636DA99DD35}">
      <dgm:prSet phldrT="[Texto]"/>
      <dgm:spPr/>
      <dgm:t>
        <a:bodyPr/>
        <a:lstStyle/>
        <a:p>
          <a:r>
            <a:rPr lang="es-VE" dirty="0"/>
            <a:t>Fase de transición</a:t>
          </a:r>
        </a:p>
      </dgm:t>
    </dgm:pt>
    <dgm:pt modelId="{A9DE188B-03E5-47D3-8C53-DCDAD75EF3F0}" type="parTrans" cxnId="{F68AECFC-296B-4721-80C9-70BD91BB34A8}">
      <dgm:prSet/>
      <dgm:spPr/>
      <dgm:t>
        <a:bodyPr/>
        <a:lstStyle/>
        <a:p>
          <a:endParaRPr lang="es-VE"/>
        </a:p>
      </dgm:t>
    </dgm:pt>
    <dgm:pt modelId="{DE257BA3-B053-44D2-A126-ECC1E893284F}" type="sibTrans" cxnId="{F68AECFC-296B-4721-80C9-70BD91BB34A8}">
      <dgm:prSet/>
      <dgm:spPr/>
      <dgm:t>
        <a:bodyPr/>
        <a:lstStyle/>
        <a:p>
          <a:endParaRPr lang="es-VE"/>
        </a:p>
      </dgm:t>
    </dgm:pt>
    <dgm:pt modelId="{1F0B4187-A730-495B-A1DB-EBDB07E8A601}">
      <dgm:prSet phldrT="[Texto]" custT="1"/>
      <dgm:spPr/>
      <dgm:t>
        <a:bodyPr/>
        <a:lstStyle/>
        <a:p>
          <a:r>
            <a:rPr lang="es-VE" sz="3200" dirty="0">
              <a:latin typeface="Arial" panose="020B0604020202020204" pitchFamily="34" charset="0"/>
              <a:cs typeface="Arial" panose="020B0604020202020204" pitchFamily="34" charset="0"/>
            </a:rPr>
            <a:t>Aceptación y verificación </a:t>
          </a:r>
        </a:p>
      </dgm:t>
    </dgm:pt>
    <dgm:pt modelId="{2AC7AA08-44BE-4537-8C68-BE9F6261C72E}" type="parTrans" cxnId="{4C6785EB-BD6E-4CDF-B613-42ADF9EA05EF}">
      <dgm:prSet/>
      <dgm:spPr/>
      <dgm:t>
        <a:bodyPr/>
        <a:lstStyle/>
        <a:p>
          <a:endParaRPr lang="es-VE"/>
        </a:p>
      </dgm:t>
    </dgm:pt>
    <dgm:pt modelId="{ECBF0209-22FB-4F10-8B6E-6D20EE547F98}" type="sibTrans" cxnId="{4C6785EB-BD6E-4CDF-B613-42ADF9EA05EF}">
      <dgm:prSet/>
      <dgm:spPr/>
      <dgm:t>
        <a:bodyPr/>
        <a:lstStyle/>
        <a:p>
          <a:endParaRPr lang="es-VE"/>
        </a:p>
      </dgm:t>
    </dgm:pt>
    <dgm:pt modelId="{DF7723A4-DCA5-4D7C-9C32-CA528DDDFAC9}" type="pres">
      <dgm:prSet presAssocID="{306920F0-7F42-4A59-A863-B7DE9AB74F98}" presName="linearFlow" presStyleCnt="0">
        <dgm:presLayoutVars>
          <dgm:dir/>
          <dgm:animLvl val="lvl"/>
          <dgm:resizeHandles val="exact"/>
        </dgm:presLayoutVars>
      </dgm:prSet>
      <dgm:spPr/>
    </dgm:pt>
    <dgm:pt modelId="{16C9A77B-30A3-497C-9C5D-C3975E360360}" type="pres">
      <dgm:prSet presAssocID="{25349EAE-F48E-4040-B0D4-A636DA99DD35}" presName="composite" presStyleCnt="0"/>
      <dgm:spPr/>
    </dgm:pt>
    <dgm:pt modelId="{450B2CE3-3FD0-47EA-B23C-6A51EBDBD630}" type="pres">
      <dgm:prSet presAssocID="{25349EAE-F48E-4040-B0D4-A636DA99DD35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7DA889B0-0890-4796-8020-FD6C1591AFA0}" type="pres">
      <dgm:prSet presAssocID="{25349EAE-F48E-4040-B0D4-A636DA99DD35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32590522-1079-4E5A-B9E6-6BBF18ECAC26}" type="presOf" srcId="{306920F0-7F42-4A59-A863-B7DE9AB74F98}" destId="{DF7723A4-DCA5-4D7C-9C32-CA528DDDFAC9}" srcOrd="0" destOrd="0" presId="urn:microsoft.com/office/officeart/2005/8/layout/chevron2"/>
    <dgm:cxn modelId="{2A8A5E4C-6342-47E2-A098-9AF36F588E23}" type="presOf" srcId="{25349EAE-F48E-4040-B0D4-A636DA99DD35}" destId="{450B2CE3-3FD0-47EA-B23C-6A51EBDBD630}" srcOrd="0" destOrd="0" presId="urn:microsoft.com/office/officeart/2005/8/layout/chevron2"/>
    <dgm:cxn modelId="{A9E6CAA1-8A88-462B-ADFF-0207EEFFEFC5}" type="presOf" srcId="{1F0B4187-A730-495B-A1DB-EBDB07E8A601}" destId="{7DA889B0-0890-4796-8020-FD6C1591AFA0}" srcOrd="0" destOrd="0" presId="urn:microsoft.com/office/officeart/2005/8/layout/chevron2"/>
    <dgm:cxn modelId="{4C6785EB-BD6E-4CDF-B613-42ADF9EA05EF}" srcId="{25349EAE-F48E-4040-B0D4-A636DA99DD35}" destId="{1F0B4187-A730-495B-A1DB-EBDB07E8A601}" srcOrd="0" destOrd="0" parTransId="{2AC7AA08-44BE-4537-8C68-BE9F6261C72E}" sibTransId="{ECBF0209-22FB-4F10-8B6E-6D20EE547F98}"/>
    <dgm:cxn modelId="{F68AECFC-296B-4721-80C9-70BD91BB34A8}" srcId="{306920F0-7F42-4A59-A863-B7DE9AB74F98}" destId="{25349EAE-F48E-4040-B0D4-A636DA99DD35}" srcOrd="0" destOrd="0" parTransId="{A9DE188B-03E5-47D3-8C53-DCDAD75EF3F0}" sibTransId="{DE257BA3-B053-44D2-A126-ECC1E893284F}"/>
    <dgm:cxn modelId="{098A2E6F-75CC-4D3C-BA67-23EC940658F5}" type="presParOf" srcId="{DF7723A4-DCA5-4D7C-9C32-CA528DDDFAC9}" destId="{16C9A77B-30A3-497C-9C5D-C3975E360360}" srcOrd="0" destOrd="0" presId="urn:microsoft.com/office/officeart/2005/8/layout/chevron2"/>
    <dgm:cxn modelId="{329EC091-597A-45D3-B7EC-11594359524F}" type="presParOf" srcId="{16C9A77B-30A3-497C-9C5D-C3975E360360}" destId="{450B2CE3-3FD0-47EA-B23C-6A51EBDBD630}" srcOrd="0" destOrd="0" presId="urn:microsoft.com/office/officeart/2005/8/layout/chevron2"/>
    <dgm:cxn modelId="{4ED0B923-0807-4D6B-B6B2-3D9C22C1E58E}" type="presParOf" srcId="{16C9A77B-30A3-497C-9C5D-C3975E360360}" destId="{7DA889B0-0890-4796-8020-FD6C1591AF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EAC13-67B2-484D-9108-56A3B4846183}" type="doc">
      <dgm:prSet loTypeId="urn:microsoft.com/office/officeart/2005/8/layout/hList7" loCatId="list" qsTypeId="urn:microsoft.com/office/officeart/2005/8/quickstyle/3d1" qsCatId="3D" csTypeId="urn:microsoft.com/office/officeart/2005/8/colors/accent1_2" csCatId="accent1" phldr="1"/>
      <dgm:spPr/>
    </dgm:pt>
    <dgm:pt modelId="{A84980E4-1236-4AC6-A1C2-96DBB61C2BDE}">
      <dgm:prSet phldrT="[Texto]"/>
      <dgm:spPr>
        <a:gradFill rotWithShape="0"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económica</a:t>
          </a:r>
          <a:endParaRPr lang="es-VE" dirty="0"/>
        </a:p>
      </dgm:t>
    </dgm:pt>
    <dgm:pt modelId="{9F2AF80B-5B8D-43FC-9066-8517241B3BDE}" type="parTrans" cxnId="{542B1A21-DE5B-4796-92C1-AEC337985795}">
      <dgm:prSet/>
      <dgm:spPr/>
      <dgm:t>
        <a:bodyPr/>
        <a:lstStyle/>
        <a:p>
          <a:endParaRPr lang="es-VE"/>
        </a:p>
      </dgm:t>
    </dgm:pt>
    <dgm:pt modelId="{4F36C5C6-5028-4725-A476-18E7E30E4C99}" type="sibTrans" cxnId="{542B1A21-DE5B-4796-92C1-AEC337985795}">
      <dgm:prSet/>
      <dgm:spPr/>
      <dgm:t>
        <a:bodyPr/>
        <a:lstStyle/>
        <a:p>
          <a:endParaRPr lang="es-VE"/>
        </a:p>
      </dgm:t>
    </dgm:pt>
    <dgm:pt modelId="{AEF0B3B8-B6D2-450F-B412-79DB71A2A647}">
      <dgm:prSet phldrT="[Texto]"/>
      <dgm:spPr>
        <a:gradFill rotWithShape="0">
          <a:gsLst>
            <a:gs pos="0">
              <a:srgbClr val="66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técnica  </a:t>
          </a:r>
          <a:endParaRPr lang="es-VE" dirty="0"/>
        </a:p>
      </dgm:t>
    </dgm:pt>
    <dgm:pt modelId="{E5449622-2053-4525-8187-810ADED19A80}" type="parTrans" cxnId="{9AB023B8-1EEC-4854-9C82-3DE9668CEB05}">
      <dgm:prSet/>
      <dgm:spPr/>
      <dgm:t>
        <a:bodyPr/>
        <a:lstStyle/>
        <a:p>
          <a:endParaRPr lang="es-VE"/>
        </a:p>
      </dgm:t>
    </dgm:pt>
    <dgm:pt modelId="{ADB31F09-4F36-45A2-8B4B-951ED5FE68FD}" type="sibTrans" cxnId="{9AB023B8-1EEC-4854-9C82-3DE9668CEB05}">
      <dgm:prSet/>
      <dgm:spPr/>
      <dgm:t>
        <a:bodyPr/>
        <a:lstStyle/>
        <a:p>
          <a:endParaRPr lang="es-VE"/>
        </a:p>
      </dgm:t>
    </dgm:pt>
    <dgm:pt modelId="{B781769D-5B71-47A0-8BD5-D18E2ADF6588}">
      <dgm:prSet phldrT="[Texto]"/>
      <dgm:spPr>
        <a:gradFill rotWithShape="0">
          <a:gsLst>
            <a:gs pos="0">
              <a:srgbClr val="99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humana </a:t>
          </a:r>
          <a:endParaRPr lang="es-VE" dirty="0"/>
        </a:p>
      </dgm:t>
    </dgm:pt>
    <dgm:pt modelId="{0BAE0B78-DEDA-4F1F-A37B-5FE4302DAB0A}" type="parTrans" cxnId="{ED1B9F74-EF51-4BB1-9A61-668BE67A8008}">
      <dgm:prSet/>
      <dgm:spPr/>
      <dgm:t>
        <a:bodyPr/>
        <a:lstStyle/>
        <a:p>
          <a:endParaRPr lang="es-VE"/>
        </a:p>
      </dgm:t>
    </dgm:pt>
    <dgm:pt modelId="{8558D048-0CAC-4CC3-BD94-29BB59C5360F}" type="sibTrans" cxnId="{ED1B9F74-EF51-4BB1-9A61-668BE67A8008}">
      <dgm:prSet/>
      <dgm:spPr/>
      <dgm:t>
        <a:bodyPr/>
        <a:lstStyle/>
        <a:p>
          <a:endParaRPr lang="es-VE"/>
        </a:p>
      </dgm:t>
    </dgm:pt>
    <dgm:pt modelId="{7A66A7C9-F2F2-4A05-B033-0457154291AB}" type="pres">
      <dgm:prSet presAssocID="{2E1EAC13-67B2-484D-9108-56A3B4846183}" presName="Name0" presStyleCnt="0">
        <dgm:presLayoutVars>
          <dgm:dir/>
          <dgm:resizeHandles val="exact"/>
        </dgm:presLayoutVars>
      </dgm:prSet>
      <dgm:spPr/>
    </dgm:pt>
    <dgm:pt modelId="{9D6351F1-3B61-4BD7-A038-25695BB31779}" type="pres">
      <dgm:prSet presAssocID="{2E1EAC13-67B2-484D-9108-56A3B4846183}" presName="fgShape" presStyleLbl="fgShp" presStyleIdx="0" presStyleCnt="1"/>
      <dgm:spPr/>
    </dgm:pt>
    <dgm:pt modelId="{AF1C46B2-52F4-4F81-882A-CCE2FC3BD0F4}" type="pres">
      <dgm:prSet presAssocID="{2E1EAC13-67B2-484D-9108-56A3B4846183}" presName="linComp" presStyleCnt="0"/>
      <dgm:spPr/>
    </dgm:pt>
    <dgm:pt modelId="{380C1E8F-4D3F-4A62-A9A4-CDD86641D805}" type="pres">
      <dgm:prSet presAssocID="{A84980E4-1236-4AC6-A1C2-96DBB61C2BDE}" presName="compNode" presStyleCnt="0"/>
      <dgm:spPr/>
    </dgm:pt>
    <dgm:pt modelId="{AB553A36-BEFF-46B1-9855-DF7B059D3422}" type="pres">
      <dgm:prSet presAssocID="{A84980E4-1236-4AC6-A1C2-96DBB61C2BDE}" presName="bkgdShape" presStyleLbl="node1" presStyleIdx="0" presStyleCnt="3"/>
      <dgm:spPr/>
    </dgm:pt>
    <dgm:pt modelId="{D41F3EA6-FA30-413F-92E7-3DC97F4071DA}" type="pres">
      <dgm:prSet presAssocID="{A84980E4-1236-4AC6-A1C2-96DBB61C2BDE}" presName="nodeTx" presStyleLbl="node1" presStyleIdx="0" presStyleCnt="3">
        <dgm:presLayoutVars>
          <dgm:bulletEnabled val="1"/>
        </dgm:presLayoutVars>
      </dgm:prSet>
      <dgm:spPr/>
    </dgm:pt>
    <dgm:pt modelId="{EE1C52C0-74A3-477D-864A-77FBC2BBDCA6}" type="pres">
      <dgm:prSet presAssocID="{A84980E4-1236-4AC6-A1C2-96DBB61C2BDE}" presName="invisiNode" presStyleLbl="node1" presStyleIdx="0" presStyleCnt="3"/>
      <dgm:spPr/>
    </dgm:pt>
    <dgm:pt modelId="{794AEBFC-58DF-4888-B78C-05319FEE5EFA}" type="pres">
      <dgm:prSet presAssocID="{A84980E4-1236-4AC6-A1C2-96DBB61C2BD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60DF849-F22A-4C11-950E-6168EF38D841}" type="pres">
      <dgm:prSet presAssocID="{4F36C5C6-5028-4725-A476-18E7E30E4C99}" presName="sibTrans" presStyleLbl="sibTrans2D1" presStyleIdx="0" presStyleCnt="0"/>
      <dgm:spPr/>
    </dgm:pt>
    <dgm:pt modelId="{6924F441-CED2-474E-9ABA-B4973FF6F4E9}" type="pres">
      <dgm:prSet presAssocID="{AEF0B3B8-B6D2-450F-B412-79DB71A2A647}" presName="compNode" presStyleCnt="0"/>
      <dgm:spPr/>
    </dgm:pt>
    <dgm:pt modelId="{062AE145-637E-4187-AB35-B6BBBF90FD62}" type="pres">
      <dgm:prSet presAssocID="{AEF0B3B8-B6D2-450F-B412-79DB71A2A647}" presName="bkgdShape" presStyleLbl="node1" presStyleIdx="1" presStyleCnt="3"/>
      <dgm:spPr/>
    </dgm:pt>
    <dgm:pt modelId="{2CF71E3D-A4D5-4328-B73A-7675B9E0473D}" type="pres">
      <dgm:prSet presAssocID="{AEF0B3B8-B6D2-450F-B412-79DB71A2A647}" presName="nodeTx" presStyleLbl="node1" presStyleIdx="1" presStyleCnt="3">
        <dgm:presLayoutVars>
          <dgm:bulletEnabled val="1"/>
        </dgm:presLayoutVars>
      </dgm:prSet>
      <dgm:spPr/>
    </dgm:pt>
    <dgm:pt modelId="{C8FD168B-DE8A-421F-8E10-6352EFF1D15C}" type="pres">
      <dgm:prSet presAssocID="{AEF0B3B8-B6D2-450F-B412-79DB71A2A647}" presName="invisiNode" presStyleLbl="node1" presStyleIdx="1" presStyleCnt="3"/>
      <dgm:spPr/>
    </dgm:pt>
    <dgm:pt modelId="{EED5BB6C-8180-45C4-BA26-565861BB0056}" type="pres">
      <dgm:prSet presAssocID="{AEF0B3B8-B6D2-450F-B412-79DB71A2A647}" presName="imagNod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1E1BE016-8069-4E50-8C97-C247CB9BE322}" type="pres">
      <dgm:prSet presAssocID="{ADB31F09-4F36-45A2-8B4B-951ED5FE68FD}" presName="sibTrans" presStyleLbl="sibTrans2D1" presStyleIdx="0" presStyleCnt="0"/>
      <dgm:spPr/>
    </dgm:pt>
    <dgm:pt modelId="{866A977D-D6B3-40AB-9B21-37373156DBA8}" type="pres">
      <dgm:prSet presAssocID="{B781769D-5B71-47A0-8BD5-D18E2ADF6588}" presName="compNode" presStyleCnt="0"/>
      <dgm:spPr/>
    </dgm:pt>
    <dgm:pt modelId="{AAD4772E-E587-4F13-A4DC-BCFD310720FE}" type="pres">
      <dgm:prSet presAssocID="{B781769D-5B71-47A0-8BD5-D18E2ADF6588}" presName="bkgdShape" presStyleLbl="node1" presStyleIdx="2" presStyleCnt="3" custLinFactNeighborX="23617" custLinFactNeighborY="300"/>
      <dgm:spPr/>
    </dgm:pt>
    <dgm:pt modelId="{2C21083E-01B6-4A0A-8039-807B2070406D}" type="pres">
      <dgm:prSet presAssocID="{B781769D-5B71-47A0-8BD5-D18E2ADF6588}" presName="nodeTx" presStyleLbl="node1" presStyleIdx="2" presStyleCnt="3">
        <dgm:presLayoutVars>
          <dgm:bulletEnabled val="1"/>
        </dgm:presLayoutVars>
      </dgm:prSet>
      <dgm:spPr/>
    </dgm:pt>
    <dgm:pt modelId="{B0B20C54-B8A9-47DC-AAFB-D690A29453D1}" type="pres">
      <dgm:prSet presAssocID="{B781769D-5B71-47A0-8BD5-D18E2ADF6588}" presName="invisiNode" presStyleLbl="node1" presStyleIdx="2" presStyleCnt="3"/>
      <dgm:spPr/>
    </dgm:pt>
    <dgm:pt modelId="{AD012975-9B4A-4A5E-9072-663A7F31C9BF}" type="pres">
      <dgm:prSet presAssocID="{B781769D-5B71-47A0-8BD5-D18E2ADF6588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16000" r="-16000"/>
          </a:stretch>
        </a:blipFill>
      </dgm:spPr>
    </dgm:pt>
  </dgm:ptLst>
  <dgm:cxnLst>
    <dgm:cxn modelId="{604E0412-5CEA-4114-86FA-913044848751}" type="presOf" srcId="{ADB31F09-4F36-45A2-8B4B-951ED5FE68FD}" destId="{1E1BE016-8069-4E50-8C97-C247CB9BE322}" srcOrd="0" destOrd="0" presId="urn:microsoft.com/office/officeart/2005/8/layout/hList7"/>
    <dgm:cxn modelId="{542B1A21-DE5B-4796-92C1-AEC337985795}" srcId="{2E1EAC13-67B2-484D-9108-56A3B4846183}" destId="{A84980E4-1236-4AC6-A1C2-96DBB61C2BDE}" srcOrd="0" destOrd="0" parTransId="{9F2AF80B-5B8D-43FC-9066-8517241B3BDE}" sibTransId="{4F36C5C6-5028-4725-A476-18E7E30E4C99}"/>
    <dgm:cxn modelId="{94C9E028-BA92-41E4-AA95-5022290B2F23}" type="presOf" srcId="{A84980E4-1236-4AC6-A1C2-96DBB61C2BDE}" destId="{D41F3EA6-FA30-413F-92E7-3DC97F4071DA}" srcOrd="1" destOrd="0" presId="urn:microsoft.com/office/officeart/2005/8/layout/hList7"/>
    <dgm:cxn modelId="{F8A82543-BCC6-449D-80E4-05C6FAF8D687}" type="presOf" srcId="{B781769D-5B71-47A0-8BD5-D18E2ADF6588}" destId="{AAD4772E-E587-4F13-A4DC-BCFD310720FE}" srcOrd="0" destOrd="0" presId="urn:microsoft.com/office/officeart/2005/8/layout/hList7"/>
    <dgm:cxn modelId="{05CB7867-BBBB-4148-A86B-A2D6B23A42C8}" type="presOf" srcId="{AEF0B3B8-B6D2-450F-B412-79DB71A2A647}" destId="{2CF71E3D-A4D5-4328-B73A-7675B9E0473D}" srcOrd="1" destOrd="0" presId="urn:microsoft.com/office/officeart/2005/8/layout/hList7"/>
    <dgm:cxn modelId="{2E4A4E4C-2887-42BC-B53C-B59FDC5ED3B6}" type="presOf" srcId="{AEF0B3B8-B6D2-450F-B412-79DB71A2A647}" destId="{062AE145-637E-4187-AB35-B6BBBF90FD62}" srcOrd="0" destOrd="0" presId="urn:microsoft.com/office/officeart/2005/8/layout/hList7"/>
    <dgm:cxn modelId="{D9D6DE72-FD33-46CA-A5A6-B5FFCB5159F1}" type="presOf" srcId="{B781769D-5B71-47A0-8BD5-D18E2ADF6588}" destId="{2C21083E-01B6-4A0A-8039-807B2070406D}" srcOrd="1" destOrd="0" presId="urn:microsoft.com/office/officeart/2005/8/layout/hList7"/>
    <dgm:cxn modelId="{ED1B9F74-EF51-4BB1-9A61-668BE67A8008}" srcId="{2E1EAC13-67B2-484D-9108-56A3B4846183}" destId="{B781769D-5B71-47A0-8BD5-D18E2ADF6588}" srcOrd="2" destOrd="0" parTransId="{0BAE0B78-DEDA-4F1F-A37B-5FE4302DAB0A}" sibTransId="{8558D048-0CAC-4CC3-BD94-29BB59C5360F}"/>
    <dgm:cxn modelId="{7DB31187-F26A-4D97-A1AF-67DDE120B8DA}" type="presOf" srcId="{4F36C5C6-5028-4725-A476-18E7E30E4C99}" destId="{A60DF849-F22A-4C11-950E-6168EF38D841}" srcOrd="0" destOrd="0" presId="urn:microsoft.com/office/officeart/2005/8/layout/hList7"/>
    <dgm:cxn modelId="{B1F84E99-41B0-4FCB-AD9A-72D18598E200}" type="presOf" srcId="{2E1EAC13-67B2-484D-9108-56A3B4846183}" destId="{7A66A7C9-F2F2-4A05-B033-0457154291AB}" srcOrd="0" destOrd="0" presId="urn:microsoft.com/office/officeart/2005/8/layout/hList7"/>
    <dgm:cxn modelId="{DDD160A3-7809-4246-A977-6B7AC2394822}" type="presOf" srcId="{A84980E4-1236-4AC6-A1C2-96DBB61C2BDE}" destId="{AB553A36-BEFF-46B1-9855-DF7B059D3422}" srcOrd="0" destOrd="0" presId="urn:microsoft.com/office/officeart/2005/8/layout/hList7"/>
    <dgm:cxn modelId="{9AB023B8-1EEC-4854-9C82-3DE9668CEB05}" srcId="{2E1EAC13-67B2-484D-9108-56A3B4846183}" destId="{AEF0B3B8-B6D2-450F-B412-79DB71A2A647}" srcOrd="1" destOrd="0" parTransId="{E5449622-2053-4525-8187-810ADED19A80}" sibTransId="{ADB31F09-4F36-45A2-8B4B-951ED5FE68FD}"/>
    <dgm:cxn modelId="{66224C0A-72B1-417E-947A-5C84BA1AE225}" type="presParOf" srcId="{7A66A7C9-F2F2-4A05-B033-0457154291AB}" destId="{9D6351F1-3B61-4BD7-A038-25695BB31779}" srcOrd="0" destOrd="0" presId="urn:microsoft.com/office/officeart/2005/8/layout/hList7"/>
    <dgm:cxn modelId="{41EEC0C8-131A-49E9-B5EA-AD3496EAC11F}" type="presParOf" srcId="{7A66A7C9-F2F2-4A05-B033-0457154291AB}" destId="{AF1C46B2-52F4-4F81-882A-CCE2FC3BD0F4}" srcOrd="1" destOrd="0" presId="urn:microsoft.com/office/officeart/2005/8/layout/hList7"/>
    <dgm:cxn modelId="{9676A11D-0606-4F23-B1EE-3BA88461529B}" type="presParOf" srcId="{AF1C46B2-52F4-4F81-882A-CCE2FC3BD0F4}" destId="{380C1E8F-4D3F-4A62-A9A4-CDD86641D805}" srcOrd="0" destOrd="0" presId="urn:microsoft.com/office/officeart/2005/8/layout/hList7"/>
    <dgm:cxn modelId="{2A6E400C-B078-42B1-AF2D-1007987451E9}" type="presParOf" srcId="{380C1E8F-4D3F-4A62-A9A4-CDD86641D805}" destId="{AB553A36-BEFF-46B1-9855-DF7B059D3422}" srcOrd="0" destOrd="0" presId="urn:microsoft.com/office/officeart/2005/8/layout/hList7"/>
    <dgm:cxn modelId="{96AEDE73-8F9B-4E48-8F15-6B98D27C3B52}" type="presParOf" srcId="{380C1E8F-4D3F-4A62-A9A4-CDD86641D805}" destId="{D41F3EA6-FA30-413F-92E7-3DC97F4071DA}" srcOrd="1" destOrd="0" presId="urn:microsoft.com/office/officeart/2005/8/layout/hList7"/>
    <dgm:cxn modelId="{C3F04EEA-C256-4FF8-8857-97921C3C0E44}" type="presParOf" srcId="{380C1E8F-4D3F-4A62-A9A4-CDD86641D805}" destId="{EE1C52C0-74A3-477D-864A-77FBC2BBDCA6}" srcOrd="2" destOrd="0" presId="urn:microsoft.com/office/officeart/2005/8/layout/hList7"/>
    <dgm:cxn modelId="{1B4F89CC-0793-48A7-B38D-CE22FF4CCC04}" type="presParOf" srcId="{380C1E8F-4D3F-4A62-A9A4-CDD86641D805}" destId="{794AEBFC-58DF-4888-B78C-05319FEE5EFA}" srcOrd="3" destOrd="0" presId="urn:microsoft.com/office/officeart/2005/8/layout/hList7"/>
    <dgm:cxn modelId="{ED6BAFE7-C4C7-401D-9E51-EC2CA3D039C8}" type="presParOf" srcId="{AF1C46B2-52F4-4F81-882A-CCE2FC3BD0F4}" destId="{A60DF849-F22A-4C11-950E-6168EF38D841}" srcOrd="1" destOrd="0" presId="urn:microsoft.com/office/officeart/2005/8/layout/hList7"/>
    <dgm:cxn modelId="{BDADF7C0-6174-43A5-A61E-00F134AE77AD}" type="presParOf" srcId="{AF1C46B2-52F4-4F81-882A-CCE2FC3BD0F4}" destId="{6924F441-CED2-474E-9ABA-B4973FF6F4E9}" srcOrd="2" destOrd="0" presId="urn:microsoft.com/office/officeart/2005/8/layout/hList7"/>
    <dgm:cxn modelId="{32945001-8932-45B4-B7D3-7154BD3452B8}" type="presParOf" srcId="{6924F441-CED2-474E-9ABA-B4973FF6F4E9}" destId="{062AE145-637E-4187-AB35-B6BBBF90FD62}" srcOrd="0" destOrd="0" presId="urn:microsoft.com/office/officeart/2005/8/layout/hList7"/>
    <dgm:cxn modelId="{E9ABAB5C-5C45-4017-9B48-94EEA9327E9D}" type="presParOf" srcId="{6924F441-CED2-474E-9ABA-B4973FF6F4E9}" destId="{2CF71E3D-A4D5-4328-B73A-7675B9E0473D}" srcOrd="1" destOrd="0" presId="urn:microsoft.com/office/officeart/2005/8/layout/hList7"/>
    <dgm:cxn modelId="{8010C072-0428-40B0-913E-EE4351243378}" type="presParOf" srcId="{6924F441-CED2-474E-9ABA-B4973FF6F4E9}" destId="{C8FD168B-DE8A-421F-8E10-6352EFF1D15C}" srcOrd="2" destOrd="0" presId="urn:microsoft.com/office/officeart/2005/8/layout/hList7"/>
    <dgm:cxn modelId="{F2B9100A-8D9A-4F33-9C46-2F74A9DF8EB9}" type="presParOf" srcId="{6924F441-CED2-474E-9ABA-B4973FF6F4E9}" destId="{EED5BB6C-8180-45C4-BA26-565861BB0056}" srcOrd="3" destOrd="0" presId="urn:microsoft.com/office/officeart/2005/8/layout/hList7"/>
    <dgm:cxn modelId="{26CE84A0-2D3C-4480-9C0B-3CBE0BD03BCF}" type="presParOf" srcId="{AF1C46B2-52F4-4F81-882A-CCE2FC3BD0F4}" destId="{1E1BE016-8069-4E50-8C97-C247CB9BE322}" srcOrd="3" destOrd="0" presId="urn:microsoft.com/office/officeart/2005/8/layout/hList7"/>
    <dgm:cxn modelId="{E684751C-8774-43A9-8A26-827A6A61F263}" type="presParOf" srcId="{AF1C46B2-52F4-4F81-882A-CCE2FC3BD0F4}" destId="{866A977D-D6B3-40AB-9B21-37373156DBA8}" srcOrd="4" destOrd="0" presId="urn:microsoft.com/office/officeart/2005/8/layout/hList7"/>
    <dgm:cxn modelId="{2881CCB6-3DE9-4DEA-BE6F-8CF091B38D7E}" type="presParOf" srcId="{866A977D-D6B3-40AB-9B21-37373156DBA8}" destId="{AAD4772E-E587-4F13-A4DC-BCFD310720FE}" srcOrd="0" destOrd="0" presId="urn:microsoft.com/office/officeart/2005/8/layout/hList7"/>
    <dgm:cxn modelId="{13327CD1-5FDB-4987-A23F-EC83D4FE0D57}" type="presParOf" srcId="{866A977D-D6B3-40AB-9B21-37373156DBA8}" destId="{2C21083E-01B6-4A0A-8039-807B2070406D}" srcOrd="1" destOrd="0" presId="urn:microsoft.com/office/officeart/2005/8/layout/hList7"/>
    <dgm:cxn modelId="{DE052789-DABC-4A4E-9452-8181D301E987}" type="presParOf" srcId="{866A977D-D6B3-40AB-9B21-37373156DBA8}" destId="{B0B20C54-B8A9-47DC-AAFB-D690A29453D1}" srcOrd="2" destOrd="0" presId="urn:microsoft.com/office/officeart/2005/8/layout/hList7"/>
    <dgm:cxn modelId="{F170CDAD-8952-4209-B966-EACBA7D78F7F}" type="presParOf" srcId="{866A977D-D6B3-40AB-9B21-37373156DBA8}" destId="{AD012975-9B4A-4A5E-9072-663A7F31C9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7B8F59-33BD-4E9D-89C2-E84BE59021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8E2910C-7A42-4AE2-97F6-2D26E576B478}">
      <dgm:prSet/>
      <dgm:spPr/>
      <dgm:t>
        <a:bodyPr/>
        <a:lstStyle/>
        <a:p>
          <a:r>
            <a:rPr lang="es-VE" b="1" dirty="0"/>
            <a:t>Director del Hospital Antonio José Uzcátegui</a:t>
          </a:r>
          <a:endParaRPr lang="en-US" dirty="0"/>
        </a:p>
      </dgm:t>
    </dgm:pt>
    <dgm:pt modelId="{BE5D6C37-7DD2-4D32-A337-2EE4966516B2}" type="parTrans" cxnId="{282C1F57-1904-49C5-83D1-A0F46F661EDF}">
      <dgm:prSet/>
      <dgm:spPr/>
      <dgm:t>
        <a:bodyPr/>
        <a:lstStyle/>
        <a:p>
          <a:endParaRPr lang="en-US"/>
        </a:p>
      </dgm:t>
    </dgm:pt>
    <dgm:pt modelId="{4F537BCE-62B2-4AB2-BC65-14BCF97676E2}" type="sibTrans" cxnId="{282C1F57-1904-49C5-83D1-A0F46F661EDF}">
      <dgm:prSet/>
      <dgm:spPr/>
      <dgm:t>
        <a:bodyPr/>
        <a:lstStyle/>
        <a:p>
          <a:endParaRPr lang="en-US"/>
        </a:p>
      </dgm:t>
    </dgm:pt>
    <dgm:pt modelId="{CE3369D8-DB27-4C9A-8C43-5E5A6AADC6DC}">
      <dgm:prSet/>
      <dgm:spPr/>
      <dgm:t>
        <a:bodyPr/>
        <a:lstStyle/>
        <a:p>
          <a:r>
            <a:rPr lang="es-VE" b="1" dirty="0"/>
            <a:t>Coordinador del departamento de Estadística</a:t>
          </a:r>
          <a:endParaRPr lang="en-US" dirty="0"/>
        </a:p>
      </dgm:t>
    </dgm:pt>
    <dgm:pt modelId="{E1F15AA5-DFF9-4170-8EE2-74F7C62EB160}" type="parTrans" cxnId="{CD66C8C4-663C-4297-ACE4-58A9164B06C6}">
      <dgm:prSet/>
      <dgm:spPr/>
      <dgm:t>
        <a:bodyPr/>
        <a:lstStyle/>
        <a:p>
          <a:endParaRPr lang="en-US"/>
        </a:p>
      </dgm:t>
    </dgm:pt>
    <dgm:pt modelId="{342E2EBA-4317-4B85-9196-B4E361079567}" type="sibTrans" cxnId="{CD66C8C4-663C-4297-ACE4-58A9164B06C6}">
      <dgm:prSet/>
      <dgm:spPr/>
      <dgm:t>
        <a:bodyPr/>
        <a:lstStyle/>
        <a:p>
          <a:endParaRPr lang="en-US"/>
        </a:p>
      </dgm:t>
    </dgm:pt>
    <dgm:pt modelId="{173561F7-2C49-4EBB-BE3B-15AE759D10A4}">
      <dgm:prSet/>
      <dgm:spPr/>
      <dgm:t>
        <a:bodyPr/>
        <a:lstStyle/>
        <a:p>
          <a:r>
            <a:rPr lang="es-VE" b="1"/>
            <a:t>Coordinador del departamento de Emergencia y Hospitalización</a:t>
          </a:r>
          <a:endParaRPr lang="en-US"/>
        </a:p>
      </dgm:t>
    </dgm:pt>
    <dgm:pt modelId="{A577DB01-A452-425A-9EDA-ED485A6F66BF}" type="parTrans" cxnId="{3854D923-2721-4382-81F3-0DC5FDE8647F}">
      <dgm:prSet/>
      <dgm:spPr/>
      <dgm:t>
        <a:bodyPr/>
        <a:lstStyle/>
        <a:p>
          <a:endParaRPr lang="en-US"/>
        </a:p>
      </dgm:t>
    </dgm:pt>
    <dgm:pt modelId="{6C6D390B-EA23-4791-B8B4-0226B91E70D6}" type="sibTrans" cxnId="{3854D923-2721-4382-81F3-0DC5FDE8647F}">
      <dgm:prSet/>
      <dgm:spPr/>
      <dgm:t>
        <a:bodyPr/>
        <a:lstStyle/>
        <a:p>
          <a:endParaRPr lang="en-US"/>
        </a:p>
      </dgm:t>
    </dgm:pt>
    <dgm:pt modelId="{6EC1ACCB-84B4-40E8-9C87-8DF575B350E9}">
      <dgm:prSet/>
      <dgm:spPr/>
      <dgm:t>
        <a:bodyPr/>
        <a:lstStyle/>
        <a:p>
          <a:r>
            <a:rPr lang="es-VE" b="1"/>
            <a:t>Secretario/a</a:t>
          </a:r>
          <a:endParaRPr lang="en-US"/>
        </a:p>
      </dgm:t>
    </dgm:pt>
    <dgm:pt modelId="{0FACE284-F489-4250-9EFF-6F3F307727E2}" type="parTrans" cxnId="{7183FA96-8278-4168-B07F-0C8C72935C5A}">
      <dgm:prSet/>
      <dgm:spPr/>
      <dgm:t>
        <a:bodyPr/>
        <a:lstStyle/>
        <a:p>
          <a:endParaRPr lang="en-US"/>
        </a:p>
      </dgm:t>
    </dgm:pt>
    <dgm:pt modelId="{19EFF474-3444-4F87-BA1D-CE62A71BBEEC}" type="sibTrans" cxnId="{7183FA96-8278-4168-B07F-0C8C72935C5A}">
      <dgm:prSet/>
      <dgm:spPr/>
      <dgm:t>
        <a:bodyPr/>
        <a:lstStyle/>
        <a:p>
          <a:endParaRPr lang="en-US"/>
        </a:p>
      </dgm:t>
    </dgm:pt>
    <dgm:pt modelId="{208EA62D-825B-41A7-BD77-A55EE54712F8}">
      <dgm:prSet/>
      <dgm:spPr/>
      <dgm:t>
        <a:bodyPr/>
        <a:lstStyle/>
        <a:p>
          <a:r>
            <a:rPr lang="es-VE" b="1"/>
            <a:t>CORPOSALUD</a:t>
          </a:r>
          <a:endParaRPr lang="en-US"/>
        </a:p>
      </dgm:t>
    </dgm:pt>
    <dgm:pt modelId="{2465A7D5-4023-4F1D-9DF6-321D707DD8FB}" type="parTrans" cxnId="{0AC5CBC5-1ECD-4EE2-8E57-29DD298253A9}">
      <dgm:prSet/>
      <dgm:spPr/>
      <dgm:t>
        <a:bodyPr/>
        <a:lstStyle/>
        <a:p>
          <a:endParaRPr lang="en-US"/>
        </a:p>
      </dgm:t>
    </dgm:pt>
    <dgm:pt modelId="{B7F398D7-4A72-4985-B67A-E3A9BE35B21F}" type="sibTrans" cxnId="{0AC5CBC5-1ECD-4EE2-8E57-29DD298253A9}">
      <dgm:prSet/>
      <dgm:spPr/>
      <dgm:t>
        <a:bodyPr/>
        <a:lstStyle/>
        <a:p>
          <a:endParaRPr lang="en-US"/>
        </a:p>
      </dgm:t>
    </dgm:pt>
    <dgm:pt modelId="{7C6D634C-EA95-49E9-B9B4-43661CEE5FEA}" type="pres">
      <dgm:prSet presAssocID="{537B8F59-33BD-4E9D-89C2-E84BE5902116}" presName="linear" presStyleCnt="0">
        <dgm:presLayoutVars>
          <dgm:animLvl val="lvl"/>
          <dgm:resizeHandles val="exact"/>
        </dgm:presLayoutVars>
      </dgm:prSet>
      <dgm:spPr/>
    </dgm:pt>
    <dgm:pt modelId="{02545C94-A6AA-4884-82D4-B321E02C64D8}" type="pres">
      <dgm:prSet presAssocID="{B8E2910C-7A42-4AE2-97F6-2D26E576B47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1B18ABB-3250-4882-A4AF-963B273508FA}" type="pres">
      <dgm:prSet presAssocID="{4F537BCE-62B2-4AB2-BC65-14BCF97676E2}" presName="spacer" presStyleCnt="0"/>
      <dgm:spPr/>
    </dgm:pt>
    <dgm:pt modelId="{5F011507-B2F3-421B-ABB1-A706939DFFD6}" type="pres">
      <dgm:prSet presAssocID="{CE3369D8-DB27-4C9A-8C43-5E5A6AADC6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9910A31-AD58-4A71-86E5-CDE944D7F67B}" type="pres">
      <dgm:prSet presAssocID="{342E2EBA-4317-4B85-9196-B4E361079567}" presName="spacer" presStyleCnt="0"/>
      <dgm:spPr/>
    </dgm:pt>
    <dgm:pt modelId="{27502D58-8C15-414E-BE2A-508B7431210F}" type="pres">
      <dgm:prSet presAssocID="{173561F7-2C49-4EBB-BE3B-15AE759D10A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2A35E5-CB62-4760-AFB3-D4916AB9CFD7}" type="pres">
      <dgm:prSet presAssocID="{6C6D390B-EA23-4791-B8B4-0226B91E70D6}" presName="spacer" presStyleCnt="0"/>
      <dgm:spPr/>
    </dgm:pt>
    <dgm:pt modelId="{AAAD50DC-AB4C-4213-8B9B-51CD70572A38}" type="pres">
      <dgm:prSet presAssocID="{6EC1ACCB-84B4-40E8-9C87-8DF575B350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542D53F-B6CD-4EA6-9F9C-3F6ECDE7209D}" type="pres">
      <dgm:prSet presAssocID="{19EFF474-3444-4F87-BA1D-CE62A71BBEEC}" presName="spacer" presStyleCnt="0"/>
      <dgm:spPr/>
    </dgm:pt>
    <dgm:pt modelId="{7F1B775A-A790-47A0-A053-7ECF85D1956B}" type="pres">
      <dgm:prSet presAssocID="{208EA62D-825B-41A7-BD77-A55EE54712F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73A5505-0D99-40D0-87A7-F954C390E88D}" type="presOf" srcId="{537B8F59-33BD-4E9D-89C2-E84BE5902116}" destId="{7C6D634C-EA95-49E9-B9B4-43661CEE5FEA}" srcOrd="0" destOrd="0" presId="urn:microsoft.com/office/officeart/2005/8/layout/vList2"/>
    <dgm:cxn modelId="{3854D923-2721-4382-81F3-0DC5FDE8647F}" srcId="{537B8F59-33BD-4E9D-89C2-E84BE5902116}" destId="{173561F7-2C49-4EBB-BE3B-15AE759D10A4}" srcOrd="2" destOrd="0" parTransId="{A577DB01-A452-425A-9EDA-ED485A6F66BF}" sibTransId="{6C6D390B-EA23-4791-B8B4-0226B91E70D6}"/>
    <dgm:cxn modelId="{DA028127-9516-4B3F-8D67-A0A48236FAAA}" type="presOf" srcId="{173561F7-2C49-4EBB-BE3B-15AE759D10A4}" destId="{27502D58-8C15-414E-BE2A-508B7431210F}" srcOrd="0" destOrd="0" presId="urn:microsoft.com/office/officeart/2005/8/layout/vList2"/>
    <dgm:cxn modelId="{282C1F57-1904-49C5-83D1-A0F46F661EDF}" srcId="{537B8F59-33BD-4E9D-89C2-E84BE5902116}" destId="{B8E2910C-7A42-4AE2-97F6-2D26E576B478}" srcOrd="0" destOrd="0" parTransId="{BE5D6C37-7DD2-4D32-A337-2EE4966516B2}" sibTransId="{4F537BCE-62B2-4AB2-BC65-14BCF97676E2}"/>
    <dgm:cxn modelId="{7183FA96-8278-4168-B07F-0C8C72935C5A}" srcId="{537B8F59-33BD-4E9D-89C2-E84BE5902116}" destId="{6EC1ACCB-84B4-40E8-9C87-8DF575B350E9}" srcOrd="3" destOrd="0" parTransId="{0FACE284-F489-4250-9EFF-6F3F307727E2}" sibTransId="{19EFF474-3444-4F87-BA1D-CE62A71BBEEC}"/>
    <dgm:cxn modelId="{71EE419E-04E9-418D-97C0-437578F6562F}" type="presOf" srcId="{CE3369D8-DB27-4C9A-8C43-5E5A6AADC6DC}" destId="{5F011507-B2F3-421B-ABB1-A706939DFFD6}" srcOrd="0" destOrd="0" presId="urn:microsoft.com/office/officeart/2005/8/layout/vList2"/>
    <dgm:cxn modelId="{47DB99A9-8BE7-40AA-9C9B-1BE85790FB4A}" type="presOf" srcId="{B8E2910C-7A42-4AE2-97F6-2D26E576B478}" destId="{02545C94-A6AA-4884-82D4-B321E02C64D8}" srcOrd="0" destOrd="0" presId="urn:microsoft.com/office/officeart/2005/8/layout/vList2"/>
    <dgm:cxn modelId="{CD66C8C4-663C-4297-ACE4-58A9164B06C6}" srcId="{537B8F59-33BD-4E9D-89C2-E84BE5902116}" destId="{CE3369D8-DB27-4C9A-8C43-5E5A6AADC6DC}" srcOrd="1" destOrd="0" parTransId="{E1F15AA5-DFF9-4170-8EE2-74F7C62EB160}" sibTransId="{342E2EBA-4317-4B85-9196-B4E361079567}"/>
    <dgm:cxn modelId="{0AC5CBC5-1ECD-4EE2-8E57-29DD298253A9}" srcId="{537B8F59-33BD-4E9D-89C2-E84BE5902116}" destId="{208EA62D-825B-41A7-BD77-A55EE54712F8}" srcOrd="4" destOrd="0" parTransId="{2465A7D5-4023-4F1D-9DF6-321D707DD8FB}" sibTransId="{B7F398D7-4A72-4985-B67A-E3A9BE35B21F}"/>
    <dgm:cxn modelId="{61552DEA-A949-4447-A4FE-117B9EB08C78}" type="presOf" srcId="{6EC1ACCB-84B4-40E8-9C87-8DF575B350E9}" destId="{AAAD50DC-AB4C-4213-8B9B-51CD70572A38}" srcOrd="0" destOrd="0" presId="urn:microsoft.com/office/officeart/2005/8/layout/vList2"/>
    <dgm:cxn modelId="{EE0C79EE-8D1E-4A99-9A8A-F216B88C0051}" type="presOf" srcId="{208EA62D-825B-41A7-BD77-A55EE54712F8}" destId="{7F1B775A-A790-47A0-A053-7ECF85D1956B}" srcOrd="0" destOrd="0" presId="urn:microsoft.com/office/officeart/2005/8/layout/vList2"/>
    <dgm:cxn modelId="{CFE4B2D4-3E82-4583-9FD5-8C2B77D8C84F}" type="presParOf" srcId="{7C6D634C-EA95-49E9-B9B4-43661CEE5FEA}" destId="{02545C94-A6AA-4884-82D4-B321E02C64D8}" srcOrd="0" destOrd="0" presId="urn:microsoft.com/office/officeart/2005/8/layout/vList2"/>
    <dgm:cxn modelId="{41B048DF-8B7E-4B0D-882D-9FBC84BE53F8}" type="presParOf" srcId="{7C6D634C-EA95-49E9-B9B4-43661CEE5FEA}" destId="{81B18ABB-3250-4882-A4AF-963B273508FA}" srcOrd="1" destOrd="0" presId="urn:microsoft.com/office/officeart/2005/8/layout/vList2"/>
    <dgm:cxn modelId="{BC942226-50D7-4059-A927-82EF5D271D6B}" type="presParOf" srcId="{7C6D634C-EA95-49E9-B9B4-43661CEE5FEA}" destId="{5F011507-B2F3-421B-ABB1-A706939DFFD6}" srcOrd="2" destOrd="0" presId="urn:microsoft.com/office/officeart/2005/8/layout/vList2"/>
    <dgm:cxn modelId="{AE99B5FF-2301-4BC4-BF63-83804DBE8DA8}" type="presParOf" srcId="{7C6D634C-EA95-49E9-B9B4-43661CEE5FEA}" destId="{49910A31-AD58-4A71-86E5-CDE944D7F67B}" srcOrd="3" destOrd="0" presId="urn:microsoft.com/office/officeart/2005/8/layout/vList2"/>
    <dgm:cxn modelId="{AC7800CF-6F2B-4744-A562-3FCDF3E94324}" type="presParOf" srcId="{7C6D634C-EA95-49E9-B9B4-43661CEE5FEA}" destId="{27502D58-8C15-414E-BE2A-508B7431210F}" srcOrd="4" destOrd="0" presId="urn:microsoft.com/office/officeart/2005/8/layout/vList2"/>
    <dgm:cxn modelId="{CFE57EC7-65E0-4E4E-90D7-38C408E8F4DF}" type="presParOf" srcId="{7C6D634C-EA95-49E9-B9B4-43661CEE5FEA}" destId="{762A35E5-CB62-4760-AFB3-D4916AB9CFD7}" srcOrd="5" destOrd="0" presId="urn:microsoft.com/office/officeart/2005/8/layout/vList2"/>
    <dgm:cxn modelId="{1CE56F40-9EC2-43E8-9CAE-0B143A7A9810}" type="presParOf" srcId="{7C6D634C-EA95-49E9-B9B4-43661CEE5FEA}" destId="{AAAD50DC-AB4C-4213-8B9B-51CD70572A38}" srcOrd="6" destOrd="0" presId="urn:microsoft.com/office/officeart/2005/8/layout/vList2"/>
    <dgm:cxn modelId="{E6D7B4AE-1577-480E-9D51-9DC398A1F3AB}" type="presParOf" srcId="{7C6D634C-EA95-49E9-B9B4-43661CEE5FEA}" destId="{4542D53F-B6CD-4EA6-9F9C-3F6ECDE7209D}" srcOrd="7" destOrd="0" presId="urn:microsoft.com/office/officeart/2005/8/layout/vList2"/>
    <dgm:cxn modelId="{F0BD4381-7C4C-46EA-9EA7-FC32D76698E1}" type="presParOf" srcId="{7C6D634C-EA95-49E9-B9B4-43661CEE5FEA}" destId="{7F1B775A-A790-47A0-A053-7ECF85D1956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0BAB9-F192-4ABF-8DE3-0A7249B783BA}">
      <dsp:nvSpPr>
        <dsp:cNvPr id="0" name=""/>
        <dsp:cNvSpPr/>
      </dsp:nvSpPr>
      <dsp:spPr>
        <a:xfrm>
          <a:off x="-9022722" y="-1377640"/>
          <a:ext cx="10733420" cy="10733420"/>
        </a:xfrm>
        <a:prstGeom prst="blockArc">
          <a:avLst>
            <a:gd name="adj1" fmla="val 18900000"/>
            <a:gd name="adj2" fmla="val 2700000"/>
            <a:gd name="adj3" fmla="val 201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DD2A6-95E3-4F9E-8EC4-C82CAC538D0C}">
      <dsp:nvSpPr>
        <dsp:cNvPr id="0" name=""/>
        <dsp:cNvSpPr/>
      </dsp:nvSpPr>
      <dsp:spPr>
        <a:xfrm>
          <a:off x="906203" y="613359"/>
          <a:ext cx="13467042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1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Identificación de la comunidad</a:t>
          </a:r>
          <a:endParaRPr lang="es-CO" sz="2700" b="1" kern="1200" dirty="0"/>
        </a:p>
      </dsp:txBody>
      <dsp:txXfrm>
        <a:off x="906203" y="613359"/>
        <a:ext cx="13467042" cy="1227357"/>
      </dsp:txXfrm>
    </dsp:sp>
    <dsp:sp modelId="{A96EE9D7-26E1-4790-83A7-7F5B2D6337FA}">
      <dsp:nvSpPr>
        <dsp:cNvPr id="0" name=""/>
        <dsp:cNvSpPr/>
      </dsp:nvSpPr>
      <dsp:spPr>
        <a:xfrm>
          <a:off x="127523" y="459939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48AA94-D4DF-47F8-8B31-52CBD8A98D47}">
      <dsp:nvSpPr>
        <dsp:cNvPr id="0" name=""/>
        <dsp:cNvSpPr/>
      </dsp:nvSpPr>
      <dsp:spPr>
        <a:xfrm>
          <a:off x="1598293" y="2454714"/>
          <a:ext cx="12763370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2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Antecedentes Teóricos y Tecnológicos</a:t>
          </a:r>
          <a:endParaRPr lang="es-CO" sz="2700" b="1" kern="1200" dirty="0"/>
        </a:p>
      </dsp:txBody>
      <dsp:txXfrm>
        <a:off x="1598293" y="2454714"/>
        <a:ext cx="12763370" cy="1227357"/>
      </dsp:txXfrm>
    </dsp:sp>
    <dsp:sp modelId="{4AFDD6EE-FC5F-4046-9E85-235C1D0C1509}">
      <dsp:nvSpPr>
        <dsp:cNvPr id="0" name=""/>
        <dsp:cNvSpPr/>
      </dsp:nvSpPr>
      <dsp:spPr>
        <a:xfrm>
          <a:off x="831195" y="2301294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86CD17-4D88-4438-A8FB-0DB2ACE48767}">
      <dsp:nvSpPr>
        <dsp:cNvPr id="0" name=""/>
        <dsp:cNvSpPr/>
      </dsp:nvSpPr>
      <dsp:spPr>
        <a:xfrm>
          <a:off x="1598293" y="4296068"/>
          <a:ext cx="12763370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3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Metodología de Investigación</a:t>
          </a:r>
          <a:endParaRPr lang="es-CO" sz="2700" b="1" kern="1200" dirty="0"/>
        </a:p>
      </dsp:txBody>
      <dsp:txXfrm>
        <a:off x="1598293" y="4296068"/>
        <a:ext cx="12763370" cy="1227357"/>
      </dsp:txXfrm>
    </dsp:sp>
    <dsp:sp modelId="{803B559C-DC2A-44F0-A470-6B58938890AD}">
      <dsp:nvSpPr>
        <dsp:cNvPr id="0" name=""/>
        <dsp:cNvSpPr/>
      </dsp:nvSpPr>
      <dsp:spPr>
        <a:xfrm>
          <a:off x="831195" y="4142649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97CCB2-5EC6-44EC-A29A-F492B7DDE6AD}">
      <dsp:nvSpPr>
        <dsp:cNvPr id="0" name=""/>
        <dsp:cNvSpPr/>
      </dsp:nvSpPr>
      <dsp:spPr>
        <a:xfrm>
          <a:off x="894621" y="6137423"/>
          <a:ext cx="13467042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4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Cualificación de resultados</a:t>
          </a:r>
          <a:endParaRPr lang="es-CO" sz="2700" b="1" kern="1200" dirty="0"/>
        </a:p>
      </dsp:txBody>
      <dsp:txXfrm>
        <a:off x="894621" y="6137423"/>
        <a:ext cx="13467042" cy="1227357"/>
      </dsp:txXfrm>
    </dsp:sp>
    <dsp:sp modelId="{32C75A32-8B52-4850-8F7E-B54DBEFE4DE5}">
      <dsp:nvSpPr>
        <dsp:cNvPr id="0" name=""/>
        <dsp:cNvSpPr/>
      </dsp:nvSpPr>
      <dsp:spPr>
        <a:xfrm>
          <a:off x="127523" y="5984003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CFEC1-93B5-4E51-B1D9-65F5D1EBAC6E}">
      <dsp:nvSpPr>
        <dsp:cNvPr id="0" name=""/>
        <dsp:cNvSpPr/>
      </dsp:nvSpPr>
      <dsp:spPr>
        <a:xfrm>
          <a:off x="497724" y="0"/>
          <a:ext cx="5640877" cy="226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C3799-121D-4464-AE78-899D7719493D}">
      <dsp:nvSpPr>
        <dsp:cNvPr id="0" name=""/>
        <dsp:cNvSpPr/>
      </dsp:nvSpPr>
      <dsp:spPr>
        <a:xfrm>
          <a:off x="224883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del problema </a:t>
          </a:r>
        </a:p>
      </dsp:txBody>
      <dsp:txXfrm>
        <a:off x="269163" y="724596"/>
        <a:ext cx="1902337" cy="818528"/>
      </dsp:txXfrm>
    </dsp:sp>
    <dsp:sp modelId="{23974E02-73D4-4CB6-8151-7713260E3C8D}">
      <dsp:nvSpPr>
        <dsp:cNvPr id="0" name=""/>
        <dsp:cNvSpPr/>
      </dsp:nvSpPr>
      <dsp:spPr>
        <a:xfrm>
          <a:off x="2322714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 los objetivos</a:t>
          </a:r>
        </a:p>
      </dsp:txBody>
      <dsp:txXfrm>
        <a:off x="2366994" y="724596"/>
        <a:ext cx="1902337" cy="818528"/>
      </dsp:txXfrm>
    </dsp:sp>
    <dsp:sp modelId="{4BB7E33D-CF28-481D-9716-D8B06816FA2B}">
      <dsp:nvSpPr>
        <dsp:cNvPr id="0" name=""/>
        <dsp:cNvSpPr/>
      </dsp:nvSpPr>
      <dsp:spPr>
        <a:xfrm>
          <a:off x="4420544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 las alternativas</a:t>
          </a:r>
        </a:p>
      </dsp:txBody>
      <dsp:txXfrm>
        <a:off x="4464824" y="724596"/>
        <a:ext cx="1902337" cy="818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427BA-1077-4E99-9E90-F52E7141B2C6}">
      <dsp:nvSpPr>
        <dsp:cNvPr id="0" name=""/>
        <dsp:cNvSpPr/>
      </dsp:nvSpPr>
      <dsp:spPr>
        <a:xfrm>
          <a:off x="3282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Resumen de los objetos</a:t>
          </a:r>
        </a:p>
      </dsp:txBody>
      <dsp:txXfrm>
        <a:off x="3282" y="0"/>
        <a:ext cx="3220902" cy="1899334"/>
      </dsp:txXfrm>
    </dsp:sp>
    <dsp:sp modelId="{DE96CE9C-B75E-4AD0-AF73-9ABB019DC0BA}">
      <dsp:nvSpPr>
        <dsp:cNvPr id="0" name=""/>
        <dsp:cNvSpPr/>
      </dsp:nvSpPr>
      <dsp:spPr>
        <a:xfrm>
          <a:off x="305235" y="1731094"/>
          <a:ext cx="2732587" cy="897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100" b="1" kern="1200" dirty="0">
              <a:latin typeface="Arial" panose="020B0604020202020204" pitchFamily="34" charset="0"/>
              <a:cs typeface="Arial" panose="020B0604020202020204" pitchFamily="34" charset="0"/>
            </a:rPr>
            <a:t>Fin:</a:t>
          </a:r>
          <a:endParaRPr lang="es-VE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100" kern="1200" dirty="0">
              <a:latin typeface="Arial" panose="020B0604020202020204" pitchFamily="34" charset="0"/>
              <a:cs typeface="Arial" panose="020B0604020202020204" pitchFamily="34" charset="0"/>
            </a:rPr>
            <a:t>Establecer un sistema automatizado para el registro y control , mejorando la accesibilidad, seguridad y eficiencia en la gestión de datos</a:t>
          </a:r>
        </a:p>
      </dsp:txBody>
      <dsp:txXfrm>
        <a:off x="331514" y="1757373"/>
        <a:ext cx="2680029" cy="844685"/>
      </dsp:txXfrm>
    </dsp:sp>
    <dsp:sp modelId="{C38CDBD1-1323-431C-A505-1D673DF330AB}">
      <dsp:nvSpPr>
        <dsp:cNvPr id="0" name=""/>
        <dsp:cNvSpPr/>
      </dsp:nvSpPr>
      <dsp:spPr>
        <a:xfrm>
          <a:off x="360312" y="2766168"/>
          <a:ext cx="2576721" cy="663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Propósito:</a:t>
          </a:r>
          <a:endParaRPr lang="es-VE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Optimizar el registro y control de datos, garantizando un acceso más ágil y estructurado a la información.</a:t>
          </a:r>
        </a:p>
      </dsp:txBody>
      <dsp:txXfrm>
        <a:off x="379732" y="2785588"/>
        <a:ext cx="2537881" cy="624196"/>
      </dsp:txXfrm>
    </dsp:sp>
    <dsp:sp modelId="{F6E0D264-77A0-4515-A80E-910420027FFA}">
      <dsp:nvSpPr>
        <dsp:cNvPr id="0" name=""/>
        <dsp:cNvSpPr/>
      </dsp:nvSpPr>
      <dsp:spPr>
        <a:xfrm>
          <a:off x="290432" y="3639311"/>
          <a:ext cx="2646602" cy="1164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Componentes: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1. Diseñar la interfaz de usuario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2. Diseñar la base de datos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3. Prototipo del sistema automatizado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Manual de uso del sistema</a:t>
          </a:r>
        </a:p>
      </dsp:txBody>
      <dsp:txXfrm>
        <a:off x="324550" y="3673429"/>
        <a:ext cx="2578366" cy="1096643"/>
      </dsp:txXfrm>
    </dsp:sp>
    <dsp:sp modelId="{9784CBD4-EBF4-4D5C-9600-1EAA36D03CE2}">
      <dsp:nvSpPr>
        <dsp:cNvPr id="0" name=""/>
        <dsp:cNvSpPr/>
      </dsp:nvSpPr>
      <dsp:spPr>
        <a:xfrm>
          <a:off x="360312" y="4989465"/>
          <a:ext cx="2576721" cy="11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Actividades: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1. Implementación de la base de datos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2. Instalación de herramientas y lenguajes de desarrollo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3. Entrega del manual del sistema</a:t>
          </a:r>
        </a:p>
      </dsp:txBody>
      <dsp:txXfrm>
        <a:off x="393089" y="5022242"/>
        <a:ext cx="2511167" cy="1053529"/>
      </dsp:txXfrm>
    </dsp:sp>
    <dsp:sp modelId="{1360FA71-3EA0-40FF-9A5F-CBE10660DC00}">
      <dsp:nvSpPr>
        <dsp:cNvPr id="0" name=""/>
        <dsp:cNvSpPr/>
      </dsp:nvSpPr>
      <dsp:spPr>
        <a:xfrm>
          <a:off x="3465752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Indicadores verificables objetivamente</a:t>
          </a:r>
        </a:p>
      </dsp:txBody>
      <dsp:txXfrm>
        <a:off x="3465752" y="0"/>
        <a:ext cx="3220902" cy="1899334"/>
      </dsp:txXfrm>
    </dsp:sp>
    <dsp:sp modelId="{C9AA690A-2E90-4CAC-A35E-8F86E5418489}">
      <dsp:nvSpPr>
        <dsp:cNvPr id="0" name=""/>
        <dsp:cNvSpPr/>
      </dsp:nvSpPr>
      <dsp:spPr>
        <a:xfrm>
          <a:off x="3787842" y="1902100"/>
          <a:ext cx="2576721" cy="873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Operatividad del sistema en un 100% en su implementación completa</a:t>
          </a:r>
        </a:p>
      </dsp:txBody>
      <dsp:txXfrm>
        <a:off x="3813414" y="1927672"/>
        <a:ext cx="2525577" cy="821938"/>
      </dsp:txXfrm>
    </dsp:sp>
    <dsp:sp modelId="{A60A6890-73B5-48FD-854F-4B68136EEADB}">
      <dsp:nvSpPr>
        <dsp:cNvPr id="0" name=""/>
        <dsp:cNvSpPr/>
      </dsp:nvSpPr>
      <dsp:spPr>
        <a:xfrm>
          <a:off x="3787842" y="2938407"/>
          <a:ext cx="2576721" cy="184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-Disminuir el tiempo de consulta y procesamiento de datos.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-Ahorrar recursos materiales en los registros manuales.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-Mejor gestión del personal, evitando tareas repetitivas y optimizando sus funciones</a:t>
          </a:r>
          <a:r>
            <a:rPr lang="es-VE" sz="9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3842003" y="2992568"/>
        <a:ext cx="2468399" cy="1740882"/>
      </dsp:txXfrm>
    </dsp:sp>
    <dsp:sp modelId="{CDB50420-5131-49C0-A13A-5BC234BEB854}">
      <dsp:nvSpPr>
        <dsp:cNvPr id="0" name=""/>
        <dsp:cNvSpPr/>
      </dsp:nvSpPr>
      <dsp:spPr>
        <a:xfrm>
          <a:off x="3787842" y="4950835"/>
          <a:ext cx="2576721" cy="1060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Desarrollo completo de la base de datos, interfaz y documentación del sistema.</a:t>
          </a:r>
        </a:p>
      </dsp:txBody>
      <dsp:txXfrm>
        <a:off x="3818916" y="4981909"/>
        <a:ext cx="2514573" cy="998808"/>
      </dsp:txXfrm>
    </dsp:sp>
    <dsp:sp modelId="{765767DE-2478-4AAF-BCDC-B08326370456}">
      <dsp:nvSpPr>
        <dsp:cNvPr id="0" name=""/>
        <dsp:cNvSpPr/>
      </dsp:nvSpPr>
      <dsp:spPr>
        <a:xfrm>
          <a:off x="6879329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Medios de verificación</a:t>
          </a:r>
        </a:p>
      </dsp:txBody>
      <dsp:txXfrm>
        <a:off x="6879329" y="0"/>
        <a:ext cx="3220902" cy="1899334"/>
      </dsp:txXfrm>
    </dsp:sp>
    <dsp:sp modelId="{12DDD9E4-2649-4D0F-A1DF-240AD71C1D17}">
      <dsp:nvSpPr>
        <dsp:cNvPr id="0" name=""/>
        <dsp:cNvSpPr/>
      </dsp:nvSpPr>
      <dsp:spPr>
        <a:xfrm>
          <a:off x="7250312" y="1899875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Reportes y consultas generadas por el sistema, validación de datos almacenados y eficiencia en el acceso a información.</a:t>
          </a:r>
        </a:p>
      </dsp:txBody>
      <dsp:txXfrm>
        <a:off x="7286742" y="1936305"/>
        <a:ext cx="2503861" cy="1170950"/>
      </dsp:txXfrm>
    </dsp:sp>
    <dsp:sp modelId="{2AB11272-FF91-44C7-8646-B491D1811703}">
      <dsp:nvSpPr>
        <dsp:cNvPr id="0" name=""/>
        <dsp:cNvSpPr/>
      </dsp:nvSpPr>
      <dsp:spPr>
        <a:xfrm>
          <a:off x="7250312" y="3335041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Generar reportes diarios y mensuales.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Registrar y consultas datos de los pacientes en el sistema automatizado</a:t>
          </a:r>
        </a:p>
      </dsp:txBody>
      <dsp:txXfrm>
        <a:off x="7286742" y="3371471"/>
        <a:ext cx="2503861" cy="1170950"/>
      </dsp:txXfrm>
    </dsp:sp>
    <dsp:sp modelId="{E306E877-FCD3-40EE-9FDC-CB8BE4D23D16}">
      <dsp:nvSpPr>
        <dsp:cNvPr id="0" name=""/>
        <dsp:cNvSpPr/>
      </dsp:nvSpPr>
      <dsp:spPr>
        <a:xfrm>
          <a:off x="7250312" y="4770206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Pruebas funcionales de la interfaz y base de datos.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Revisión y validación por el equipo hospitalario.</a:t>
          </a:r>
        </a:p>
      </dsp:txBody>
      <dsp:txXfrm>
        <a:off x="7286742" y="4806636"/>
        <a:ext cx="2503861" cy="1170950"/>
      </dsp:txXfrm>
    </dsp:sp>
    <dsp:sp modelId="{D22ABEA6-BCDF-431A-8D09-BCF67DFC98CB}">
      <dsp:nvSpPr>
        <dsp:cNvPr id="0" name=""/>
        <dsp:cNvSpPr/>
      </dsp:nvSpPr>
      <dsp:spPr>
        <a:xfrm>
          <a:off x="10381544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Supuesto</a:t>
          </a:r>
        </a:p>
      </dsp:txBody>
      <dsp:txXfrm>
        <a:off x="10381544" y="0"/>
        <a:ext cx="3220902" cy="1899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B63FA-B453-441C-92D1-D60D2ABC1982}">
      <dsp:nvSpPr>
        <dsp:cNvPr id="0" name=""/>
        <dsp:cNvSpPr/>
      </dsp:nvSpPr>
      <dsp:spPr>
        <a:xfrm rot="5400000">
          <a:off x="-269290" y="269799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inicio</a:t>
          </a:r>
        </a:p>
      </dsp:txBody>
      <dsp:txXfrm rot="-5400000">
        <a:off x="1" y="628854"/>
        <a:ext cx="1256689" cy="538581"/>
      </dsp:txXfrm>
    </dsp:sp>
    <dsp:sp modelId="{31F6AABD-6463-41F6-A1C0-6EF6849CF0FF}">
      <dsp:nvSpPr>
        <dsp:cNvPr id="0" name=""/>
        <dsp:cNvSpPr/>
      </dsp:nvSpPr>
      <dsp:spPr>
        <a:xfrm rot="5400000">
          <a:off x="6785080" y="-5527882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Funciones, alcances y objetivos</a:t>
          </a:r>
        </a:p>
      </dsp:txBody>
      <dsp:txXfrm rot="-5400000">
        <a:off x="1256690" y="57473"/>
        <a:ext cx="12166742" cy="1052995"/>
      </dsp:txXfrm>
    </dsp:sp>
    <dsp:sp modelId="{450B2CE3-3FD0-47EA-B23C-6A51EBDBD630}">
      <dsp:nvSpPr>
        <dsp:cNvPr id="0" name=""/>
        <dsp:cNvSpPr/>
      </dsp:nvSpPr>
      <dsp:spPr>
        <a:xfrm rot="5400000">
          <a:off x="-269290" y="1872820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elaboración </a:t>
          </a:r>
        </a:p>
      </dsp:txBody>
      <dsp:txXfrm rot="-5400000">
        <a:off x="1" y="2231875"/>
        <a:ext cx="1256689" cy="538581"/>
      </dsp:txXfrm>
    </dsp:sp>
    <dsp:sp modelId="{7DA889B0-0890-4796-8020-FD6C1591AFA0}">
      <dsp:nvSpPr>
        <dsp:cNvPr id="0" name=""/>
        <dsp:cNvSpPr/>
      </dsp:nvSpPr>
      <dsp:spPr>
        <a:xfrm rot="5400000">
          <a:off x="6785080" y="-3924860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comportamiento y estructura </a:t>
          </a:r>
        </a:p>
      </dsp:txBody>
      <dsp:txXfrm rot="-5400000">
        <a:off x="1256690" y="1660495"/>
        <a:ext cx="12166742" cy="1052995"/>
      </dsp:txXfrm>
    </dsp:sp>
    <dsp:sp modelId="{1DEFF585-D2A2-425D-9A7B-723AEBE14326}">
      <dsp:nvSpPr>
        <dsp:cNvPr id="0" name=""/>
        <dsp:cNvSpPr/>
      </dsp:nvSpPr>
      <dsp:spPr>
        <a:xfrm rot="5400000">
          <a:off x="-269290" y="3475842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construcción </a:t>
          </a:r>
        </a:p>
      </dsp:txBody>
      <dsp:txXfrm rot="-5400000">
        <a:off x="1" y="3834897"/>
        <a:ext cx="1256689" cy="538581"/>
      </dsp:txXfrm>
    </dsp:sp>
    <dsp:sp modelId="{096E670B-1E84-4EA0-B231-6AA81F666CC1}">
      <dsp:nvSpPr>
        <dsp:cNvPr id="0" name=""/>
        <dsp:cNvSpPr/>
      </dsp:nvSpPr>
      <dsp:spPr>
        <a:xfrm rot="5400000">
          <a:off x="6785080" y="-2321839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Estructurar la basa de datos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PHP, </a:t>
          </a:r>
          <a:r>
            <a:rPr lang="es-VE" sz="3300" kern="1200" dirty="0" err="1"/>
            <a:t>TypeScript</a:t>
          </a:r>
          <a:r>
            <a:rPr lang="es-VE" sz="3300" kern="1200" dirty="0"/>
            <a:t>, </a:t>
          </a:r>
          <a:r>
            <a:rPr lang="es-VE" sz="3300" kern="1200" dirty="0" err="1"/>
            <a:t>SQLite</a:t>
          </a:r>
          <a:endParaRPr lang="es-VE" sz="3300" kern="1200" dirty="0"/>
        </a:p>
      </dsp:txBody>
      <dsp:txXfrm rot="-5400000">
        <a:off x="1256690" y="3263516"/>
        <a:ext cx="12166742" cy="1052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B2CE3-3FD0-47EA-B23C-6A51EBDBD630}">
      <dsp:nvSpPr>
        <dsp:cNvPr id="0" name=""/>
        <dsp:cNvSpPr/>
      </dsp:nvSpPr>
      <dsp:spPr>
        <a:xfrm rot="5400000">
          <a:off x="-284566" y="284566"/>
          <a:ext cx="1897110" cy="13279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900" kern="1200" dirty="0"/>
            <a:t>Fase de transición</a:t>
          </a:r>
        </a:p>
      </dsp:txBody>
      <dsp:txXfrm rot="-5400000">
        <a:off x="1" y="663989"/>
        <a:ext cx="1327977" cy="569133"/>
      </dsp:txXfrm>
    </dsp:sp>
    <dsp:sp modelId="{7DA889B0-0890-4796-8020-FD6C1591AFA0}">
      <dsp:nvSpPr>
        <dsp:cNvPr id="0" name=""/>
        <dsp:cNvSpPr/>
      </dsp:nvSpPr>
      <dsp:spPr>
        <a:xfrm rot="5400000">
          <a:off x="6782456" y="-5454479"/>
          <a:ext cx="1233121" cy="121420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200" kern="1200" dirty="0">
              <a:latin typeface="Arial" panose="020B0604020202020204" pitchFamily="34" charset="0"/>
              <a:cs typeface="Arial" panose="020B0604020202020204" pitchFamily="34" charset="0"/>
            </a:rPr>
            <a:t>Aceptación y verificación </a:t>
          </a:r>
        </a:p>
      </dsp:txBody>
      <dsp:txXfrm rot="-5400000">
        <a:off x="1327976" y="60197"/>
        <a:ext cx="12081885" cy="11127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53A36-BEFF-46B1-9855-DF7B059D3422}">
      <dsp:nvSpPr>
        <dsp:cNvPr id="0" name=""/>
        <dsp:cNvSpPr/>
      </dsp:nvSpPr>
      <dsp:spPr>
        <a:xfrm>
          <a:off x="2523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económica</a:t>
          </a:r>
          <a:endParaRPr lang="es-VE" sz="5200" kern="1200" dirty="0"/>
        </a:p>
      </dsp:txBody>
      <dsp:txXfrm>
        <a:off x="2523" y="2367280"/>
        <a:ext cx="3926681" cy="2367280"/>
      </dsp:txXfrm>
    </dsp:sp>
    <dsp:sp modelId="{794AEBFC-58DF-4888-B78C-05319FEE5EFA}">
      <dsp:nvSpPr>
        <dsp:cNvPr id="0" name=""/>
        <dsp:cNvSpPr/>
      </dsp:nvSpPr>
      <dsp:spPr>
        <a:xfrm>
          <a:off x="980484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62AE145-637E-4187-AB35-B6BBBF90FD62}">
      <dsp:nvSpPr>
        <dsp:cNvPr id="0" name=""/>
        <dsp:cNvSpPr/>
      </dsp:nvSpPr>
      <dsp:spPr>
        <a:xfrm>
          <a:off x="4047006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6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técnica  </a:t>
          </a:r>
          <a:endParaRPr lang="es-VE" sz="5200" kern="1200" dirty="0"/>
        </a:p>
      </dsp:txBody>
      <dsp:txXfrm>
        <a:off x="4047006" y="2367280"/>
        <a:ext cx="3926681" cy="2367280"/>
      </dsp:txXfrm>
    </dsp:sp>
    <dsp:sp modelId="{EED5BB6C-8180-45C4-BA26-565861BB0056}">
      <dsp:nvSpPr>
        <dsp:cNvPr id="0" name=""/>
        <dsp:cNvSpPr/>
      </dsp:nvSpPr>
      <dsp:spPr>
        <a:xfrm>
          <a:off x="5024966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AD4772E-E587-4F13-A4DC-BCFD310720FE}">
      <dsp:nvSpPr>
        <dsp:cNvPr id="0" name=""/>
        <dsp:cNvSpPr/>
      </dsp:nvSpPr>
      <dsp:spPr>
        <a:xfrm>
          <a:off x="8094012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9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humana </a:t>
          </a:r>
          <a:endParaRPr lang="es-VE" sz="5200" kern="1200" dirty="0"/>
        </a:p>
      </dsp:txBody>
      <dsp:txXfrm>
        <a:off x="8094012" y="2367280"/>
        <a:ext cx="3926681" cy="2367280"/>
      </dsp:txXfrm>
    </dsp:sp>
    <dsp:sp modelId="{AD012975-9B4A-4A5E-9072-663A7F31C9BF}">
      <dsp:nvSpPr>
        <dsp:cNvPr id="0" name=""/>
        <dsp:cNvSpPr/>
      </dsp:nvSpPr>
      <dsp:spPr>
        <a:xfrm>
          <a:off x="9069448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D6351F1-3B61-4BD7-A038-25695BB31779}">
      <dsp:nvSpPr>
        <dsp:cNvPr id="0" name=""/>
        <dsp:cNvSpPr/>
      </dsp:nvSpPr>
      <dsp:spPr>
        <a:xfrm>
          <a:off x="480827" y="4734560"/>
          <a:ext cx="11059038" cy="88773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45C94-A6AA-4884-82D4-B321E02C64D8}">
      <dsp:nvSpPr>
        <dsp:cNvPr id="0" name=""/>
        <dsp:cNvSpPr/>
      </dsp:nvSpPr>
      <dsp:spPr>
        <a:xfrm>
          <a:off x="0" y="87206"/>
          <a:ext cx="7406640" cy="1072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 dirty="0"/>
            <a:t>Director del Hospital Antonio José Uzcátegui</a:t>
          </a:r>
          <a:endParaRPr lang="en-US" sz="2700" kern="1200" dirty="0"/>
        </a:p>
      </dsp:txBody>
      <dsp:txXfrm>
        <a:off x="52359" y="139565"/>
        <a:ext cx="7301922" cy="967861"/>
      </dsp:txXfrm>
    </dsp:sp>
    <dsp:sp modelId="{5F011507-B2F3-421B-ABB1-A706939DFFD6}">
      <dsp:nvSpPr>
        <dsp:cNvPr id="0" name=""/>
        <dsp:cNvSpPr/>
      </dsp:nvSpPr>
      <dsp:spPr>
        <a:xfrm>
          <a:off x="0" y="1237546"/>
          <a:ext cx="7406640" cy="10725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 dirty="0"/>
            <a:t>Coordinador del departamento de Estadística</a:t>
          </a:r>
          <a:endParaRPr lang="en-US" sz="2700" kern="1200" dirty="0"/>
        </a:p>
      </dsp:txBody>
      <dsp:txXfrm>
        <a:off x="52359" y="1289905"/>
        <a:ext cx="7301922" cy="967861"/>
      </dsp:txXfrm>
    </dsp:sp>
    <dsp:sp modelId="{27502D58-8C15-414E-BE2A-508B7431210F}">
      <dsp:nvSpPr>
        <dsp:cNvPr id="0" name=""/>
        <dsp:cNvSpPr/>
      </dsp:nvSpPr>
      <dsp:spPr>
        <a:xfrm>
          <a:off x="0" y="2387885"/>
          <a:ext cx="7406640" cy="10725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Coordinador del departamento de Emergencia y Hospitalización</a:t>
          </a:r>
          <a:endParaRPr lang="en-US" sz="2700" kern="1200"/>
        </a:p>
      </dsp:txBody>
      <dsp:txXfrm>
        <a:off x="52359" y="2440244"/>
        <a:ext cx="7301922" cy="967861"/>
      </dsp:txXfrm>
    </dsp:sp>
    <dsp:sp modelId="{AAAD50DC-AB4C-4213-8B9B-51CD70572A38}">
      <dsp:nvSpPr>
        <dsp:cNvPr id="0" name=""/>
        <dsp:cNvSpPr/>
      </dsp:nvSpPr>
      <dsp:spPr>
        <a:xfrm>
          <a:off x="0" y="3538224"/>
          <a:ext cx="7406640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Secretario/a</a:t>
          </a:r>
          <a:endParaRPr lang="en-US" sz="2700" kern="1200"/>
        </a:p>
      </dsp:txBody>
      <dsp:txXfrm>
        <a:off x="52359" y="3590583"/>
        <a:ext cx="7301922" cy="967861"/>
      </dsp:txXfrm>
    </dsp:sp>
    <dsp:sp modelId="{7F1B775A-A790-47A0-A053-7ECF85D1956B}">
      <dsp:nvSpPr>
        <dsp:cNvPr id="0" name=""/>
        <dsp:cNvSpPr/>
      </dsp:nvSpPr>
      <dsp:spPr>
        <a:xfrm>
          <a:off x="0" y="4688563"/>
          <a:ext cx="7406640" cy="1072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CORPOSALUD</a:t>
          </a:r>
          <a:endParaRPr lang="en-US" sz="2700" kern="1200"/>
        </a:p>
      </dsp:txBody>
      <dsp:txXfrm>
        <a:off x="52359" y="4740922"/>
        <a:ext cx="7301922" cy="967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68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b8fbd9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b8fbd9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b8fbd9d01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b8fbd9d01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fbd9d01_4_19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b8fbd9d01_4_19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b8fbd9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b8fbd9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17555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71757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90023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40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8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35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27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56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829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979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18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3369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3203760" y="2791200"/>
            <a:ext cx="8222880" cy="3528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731520" lvl="0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463040" lvl="1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2194560" lvl="2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2926080" lvl="3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3657600" lvl="4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4389120" lvl="5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5120640" lvl="6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5852160" lvl="7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6583680" lvl="8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689360" y="863200"/>
            <a:ext cx="11251680" cy="9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2880"/>
              </a:spcBef>
              <a:spcAft>
                <a:spcPts val="0"/>
              </a:spcAft>
              <a:buSzPts val="3700"/>
              <a:buNone/>
              <a:defRPr sz="592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062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subTitle" idx="1"/>
          </p:nvPr>
        </p:nvSpPr>
        <p:spPr>
          <a:xfrm>
            <a:off x="1749930" y="4828960"/>
            <a:ext cx="336288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2"/>
          </p:nvPr>
        </p:nvSpPr>
        <p:spPr>
          <a:xfrm>
            <a:off x="1964970" y="4014221"/>
            <a:ext cx="293280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3"/>
          </p:nvPr>
        </p:nvSpPr>
        <p:spPr>
          <a:xfrm>
            <a:off x="5633760" y="4828960"/>
            <a:ext cx="336288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subTitle" idx="4"/>
          </p:nvPr>
        </p:nvSpPr>
        <p:spPr>
          <a:xfrm>
            <a:off x="5853840" y="4014221"/>
            <a:ext cx="292608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5"/>
          </p:nvPr>
        </p:nvSpPr>
        <p:spPr>
          <a:xfrm>
            <a:off x="9517590" y="4831034"/>
            <a:ext cx="336288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ubTitle" idx="6"/>
          </p:nvPr>
        </p:nvSpPr>
        <p:spPr>
          <a:xfrm>
            <a:off x="9735990" y="4014221"/>
            <a:ext cx="292608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1689360" y="863200"/>
            <a:ext cx="11251680" cy="9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2880"/>
              </a:spcBef>
              <a:spcAft>
                <a:spcPts val="0"/>
              </a:spcAft>
              <a:buSzPts val="3700"/>
              <a:buNone/>
              <a:defRPr sz="592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6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53426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07786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2998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60525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8468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5963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71364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6A98-573C-4769-A69D-35E668D878BC}" type="datetimeFigureOut">
              <a:rPr lang="es-CO" smtClean="0"/>
              <a:t>13/06/2025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938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  <p:sldLayoutId id="2147484069" r:id="rId20"/>
    <p:sldLayoutId id="2147484070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2.xml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4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57939C-5A58-031C-E67D-7878C0D0A14C}"/>
              </a:ext>
            </a:extLst>
          </p:cNvPr>
          <p:cNvSpPr txBox="1"/>
          <p:nvPr/>
        </p:nvSpPr>
        <p:spPr>
          <a:xfrm>
            <a:off x="1732782" y="273951"/>
            <a:ext cx="10634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República Bolivariana de Venezuela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Ministerio del Poder Popular para la Educación Universitaria 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Ciencia y Tecnología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Universidad Politécnica Territorial del Estado Mérida </a:t>
            </a:r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Kléber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 Ramírez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Programa Nacional de Formación en Informática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Estado Mérida - Núcleo </a:t>
            </a:r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Tucaní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9587BF-6B59-CB29-67C6-9AABC68A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865" y="197997"/>
            <a:ext cx="1119139" cy="11191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3F5860-D4D7-F159-A7A6-E2DF5705A0E7}"/>
              </a:ext>
            </a:extLst>
          </p:cNvPr>
          <p:cNvSpPr txBox="1"/>
          <p:nvPr/>
        </p:nvSpPr>
        <p:spPr>
          <a:xfrm>
            <a:off x="1369695" y="3251950"/>
            <a:ext cx="11765168" cy="181588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n w="0"/>
                <a:solidFill>
                  <a:srgbClr val="6666FF"/>
                </a:solidFill>
                <a:latin typeface="Arial Black" panose="020B0A04020102020204" pitchFamily="34" charset="0"/>
              </a:rPr>
              <a:t>IMPLEMENTAR UN SISTEMA AUTOMATIZADO PARA EL REGISTRO Y CONTROL DEL DEPARTAMENTO DE ESTADÍSTICA DE SALUD DEL HOSPITAL ANTONIO JOSÉ UZCÁTEGUI</a:t>
            </a:r>
            <a:endParaRPr lang="es-CO" sz="2800" dirty="0">
              <a:ln w="0"/>
              <a:solidFill>
                <a:srgbClr val="6666FF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5D4D30-4B7C-14D1-1689-E48BAFD823C5}"/>
              </a:ext>
            </a:extLst>
          </p:cNvPr>
          <p:cNvSpPr txBox="1"/>
          <p:nvPr/>
        </p:nvSpPr>
        <p:spPr>
          <a:xfrm>
            <a:off x="2613034" y="5734063"/>
            <a:ext cx="239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Ing. Informática:</a:t>
            </a:r>
          </a:p>
          <a:p>
            <a:r>
              <a:rPr lang="es-MX" b="1" dirty="0"/>
              <a:t>Elsa Fandiño</a:t>
            </a:r>
            <a:endParaRPr lang="es-CO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3CF3D7-2AC9-57EA-39F6-7DBEFE350C3B}"/>
              </a:ext>
            </a:extLst>
          </p:cNvPr>
          <p:cNvSpPr txBox="1"/>
          <p:nvPr/>
        </p:nvSpPr>
        <p:spPr>
          <a:xfrm>
            <a:off x="8328320" y="5780230"/>
            <a:ext cx="377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TSU:                            CI:</a:t>
            </a:r>
          </a:p>
          <a:p>
            <a:r>
              <a:rPr lang="es-MX" b="1" dirty="0"/>
              <a:t>Daniel Mancilla    27.668.711</a:t>
            </a:r>
          </a:p>
          <a:p>
            <a:r>
              <a:rPr lang="es-MX" b="1" dirty="0"/>
              <a:t>Jenifer </a:t>
            </a:r>
            <a:r>
              <a:rPr lang="es-MX" b="1" dirty="0" err="1"/>
              <a:t>Lazaro</a:t>
            </a:r>
            <a:r>
              <a:rPr lang="es-MX" b="1" dirty="0"/>
              <a:t>        29.794.519</a:t>
            </a:r>
          </a:p>
          <a:p>
            <a:r>
              <a:rPr lang="es-MX" b="1" dirty="0" err="1"/>
              <a:t>Franyer</a:t>
            </a:r>
            <a:r>
              <a:rPr lang="es-MX" b="1" dirty="0"/>
              <a:t> </a:t>
            </a:r>
            <a:r>
              <a:rPr lang="es-MX" b="1" dirty="0" err="1"/>
              <a:t>Sanchez</a:t>
            </a:r>
            <a:r>
              <a:rPr lang="es-MX" b="1" dirty="0"/>
              <a:t>  </a:t>
            </a:r>
            <a:r>
              <a:rPr lang="es-VE" b="1" dirty="0">
                <a:latin typeface="Arial" panose="020B0604020202020204" pitchFamily="34" charset="0"/>
                <a:ea typeface="Calibri" panose="020F0502020204030204" pitchFamily="34" charset="0"/>
              </a:rPr>
              <a:t>28.072.391</a:t>
            </a:r>
            <a:endParaRPr lang="es-MX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8DD9FB-84A4-CD40-58CD-DFE9AC83D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5" y="90173"/>
            <a:ext cx="1255867" cy="11191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86FAD2-0BBA-FC8F-74A9-C846DE35EC45}"/>
              </a:ext>
            </a:extLst>
          </p:cNvPr>
          <p:cNvSpPr txBox="1"/>
          <p:nvPr/>
        </p:nvSpPr>
        <p:spPr>
          <a:xfrm>
            <a:off x="5850489" y="7309318"/>
            <a:ext cx="23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T4-T3 Mayo 2025</a:t>
            </a:r>
            <a:endParaRPr lang="es-CO" b="1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7E4B6F81-AB98-4540-93CD-9DD97FC3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10088493" y="3385440"/>
            <a:ext cx="8948964" cy="12105059"/>
            <a:chOff x="4855953" y="-2833465"/>
            <a:chExt cx="8948964" cy="1210505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446C93-E89E-4B4E-D75B-661A631DF02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062F81-4469-691E-B64D-E748D2BA087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9402F46-7E97-5C20-FF57-756E429BA10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1">
            <a:extLst>
              <a:ext uri="{FF2B5EF4-FFF2-40B4-BE49-F238E27FC236}">
                <a16:creationId xmlns:a16="http://schemas.microsoft.com/office/drawing/2014/main" id="{44E874A2-22D3-1F2B-B746-AAD88E75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809481">
            <a:off x="-4351158" y="3311092"/>
            <a:ext cx="8948964" cy="12105059"/>
            <a:chOff x="4855953" y="-2833465"/>
            <a:chExt cx="8948964" cy="12105059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68552D-D5CA-F692-0565-450BB1D6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F98376D-AF6D-68DB-6559-733F926A0C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B7A55DC-B0C9-7B7B-3B99-41202BB506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58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16" y="718781"/>
            <a:ext cx="5573904" cy="74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Tecnológicas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15" y="2741191"/>
            <a:ext cx="464693" cy="464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890" y="2792017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PHP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50890" y="3278148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Lenguaje versátil para desarrollo web dinámico.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541" y="2849888"/>
            <a:ext cx="376119" cy="3761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52236" y="2812022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452236" y="3298153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Mejora robustez y estabilidad del código.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661" y="5352821"/>
            <a:ext cx="375999" cy="375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2236" y="5314953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SQLite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52236" y="5801084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Base de datos embebida, eficiente y portable.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15" y="5352819"/>
            <a:ext cx="375999" cy="375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50890" y="5314953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 &amp; GitHub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350890" y="5801083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de versiones y colaboración en desarrollo.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176DCF1-65F0-EE37-DC17-257D528A4FB2}"/>
              </a:ext>
            </a:extLst>
          </p:cNvPr>
          <p:cNvCxnSpPr/>
          <p:nvPr/>
        </p:nvCxnSpPr>
        <p:spPr>
          <a:xfrm>
            <a:off x="8755380" y="0"/>
            <a:ext cx="0" cy="822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1FBE120-693C-0BD1-15E6-6F8ACF0A4A1F}"/>
              </a:ext>
            </a:extLst>
          </p:cNvPr>
          <p:cNvSpPr/>
          <p:nvPr/>
        </p:nvSpPr>
        <p:spPr>
          <a:xfrm>
            <a:off x="9395460" y="1291590"/>
            <a:ext cx="476630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7077" y="257741"/>
            <a:ext cx="9122474" cy="114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463040">
              <a:lnSpc>
                <a:spcPts val="8960"/>
              </a:lnSpc>
              <a:buClr>
                <a:srgbClr val="000000"/>
              </a:buClr>
            </a:pPr>
            <a:r>
              <a:rPr lang="en-US" sz="8640" b="1" kern="0" dirty="0">
                <a:solidFill>
                  <a:srgbClr val="6666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  <a:sym typeface="Arial"/>
              </a:rPr>
              <a:t>CAPITULO III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168648" y="3308887"/>
            <a:ext cx="802090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Etapas de la metodología del Enfoque del Marco Lógico</a:t>
            </a:r>
          </a:p>
        </p:txBody>
      </p:sp>
      <p:sp>
        <p:nvSpPr>
          <p:cNvPr id="4" name="Google Shape;460;p35"/>
          <p:cNvSpPr/>
          <p:nvPr/>
        </p:nvSpPr>
        <p:spPr>
          <a:xfrm>
            <a:off x="3694106" y="3230546"/>
            <a:ext cx="7803664" cy="583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defTabSz="1463040">
              <a:buClr>
                <a:srgbClr val="000000"/>
              </a:buClr>
            </a:pPr>
            <a:endParaRPr sz="2240" kern="0" dirty="0">
              <a:solidFill>
                <a:srgbClr val="6666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" name="Google Shape;881;p50"/>
          <p:cNvGrpSpPr/>
          <p:nvPr/>
        </p:nvGrpSpPr>
        <p:grpSpPr>
          <a:xfrm>
            <a:off x="3678382" y="3445530"/>
            <a:ext cx="292616" cy="289675"/>
            <a:chOff x="-37385100" y="3949908"/>
            <a:chExt cx="321350" cy="318225"/>
          </a:xfrm>
          <a:solidFill>
            <a:schemeClr val="bg1"/>
          </a:solidFill>
        </p:grpSpPr>
        <p:sp>
          <p:nvSpPr>
            <p:cNvPr id="6" name="Google Shape;882;p50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defTabSz="1463040">
                <a:buClr>
                  <a:srgbClr val="000000"/>
                </a:buClr>
              </a:pPr>
              <a:endParaRPr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883;p50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defTabSz="1463040">
                <a:buClr>
                  <a:srgbClr val="000000"/>
                </a:buClr>
              </a:pPr>
              <a:endParaRPr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538674" y="3946776"/>
            <a:ext cx="403325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Análisis de los involucrados </a:t>
            </a:r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24138"/>
              </p:ext>
            </p:extLst>
          </p:nvPr>
        </p:nvGraphicFramePr>
        <p:xfrm>
          <a:off x="538674" y="4606860"/>
          <a:ext cx="7106703" cy="3136798"/>
        </p:xfrm>
        <a:graphic>
          <a:graphicData uri="http://schemas.openxmlformats.org/drawingml/2006/table">
            <a:tbl>
              <a:tblPr firstRow="1"/>
              <a:tblGrid>
                <a:gridCol w="170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INVOLUCRADOS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INTERÉS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PROBLEMA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SOLUCIÓN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6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Directora , administradora  y secretarias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Facilitar la información para el desarrollo del sistema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Realizan los proseos de forma manual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Implementar un sistema automatizado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Estudiantes del proyecto socio-tecnológico.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Diseñar e implementar un sistema automatizado y así mejorar  la gestión de datos.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Poca confiabilidad de la información.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Desarrollar un sistema automatizado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4040546766"/>
              </p:ext>
            </p:extLst>
          </p:nvPr>
        </p:nvGraphicFramePr>
        <p:xfrm>
          <a:off x="7595938" y="4817454"/>
          <a:ext cx="6636326" cy="2267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02" l="12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2" y="-353326"/>
            <a:ext cx="3780037" cy="387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925634" y="1743262"/>
            <a:ext cx="734060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840" b="1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Metodología de la Información</a:t>
            </a:r>
          </a:p>
        </p:txBody>
      </p:sp>
      <p:pic>
        <p:nvPicPr>
          <p:cNvPr id="14" name="Gráfico 13" descr="Magnifying glass con relleno sólido">
            <a:extLst>
              <a:ext uri="{FF2B5EF4-FFF2-40B4-BE49-F238E27FC236}">
                <a16:creationId xmlns:a16="http://schemas.microsoft.com/office/drawing/2014/main" id="{FB47E6C1-E24D-92F7-A233-0D402C0814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8734" y="3216875"/>
            <a:ext cx="679913" cy="67991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114C110-6C31-4209-0056-89C0D82A7286}"/>
              </a:ext>
            </a:extLst>
          </p:cNvPr>
          <p:cNvSpPr/>
          <p:nvPr/>
        </p:nvSpPr>
        <p:spPr>
          <a:xfrm>
            <a:off x="3406141" y="3175811"/>
            <a:ext cx="8158306" cy="770965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2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422105990"/>
              </p:ext>
            </p:extLst>
          </p:nvPr>
        </p:nvGraphicFramePr>
        <p:xfrm>
          <a:off x="654066" y="1466029"/>
          <a:ext cx="13614877" cy="633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9 Grupo"/>
          <p:cNvGrpSpPr/>
          <p:nvPr/>
        </p:nvGrpSpPr>
        <p:grpSpPr>
          <a:xfrm>
            <a:off x="11411719" y="3363092"/>
            <a:ext cx="2576722" cy="1532139"/>
            <a:chOff x="4531445" y="1852306"/>
            <a:chExt cx="1610451" cy="576442"/>
          </a:xfrm>
        </p:grpSpPr>
        <p:sp>
          <p:nvSpPr>
            <p:cNvPr id="11" name="10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just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Compromiso y apoyo por parte de la comunidad hospitalaria en la adopción del sistema.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11384705" y="5058224"/>
            <a:ext cx="2576722" cy="1203363"/>
            <a:chOff x="4531445" y="1852306"/>
            <a:chExt cx="1610451" cy="576442"/>
          </a:xfrm>
        </p:grpSpPr>
        <p:sp>
          <p:nvSpPr>
            <p:cNvPr id="14" name="13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just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Correcta gestión de documentación digital a través del sistema.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11411719" y="6430794"/>
            <a:ext cx="2576722" cy="922307"/>
            <a:chOff x="4531445" y="1852306"/>
            <a:chExt cx="1610451" cy="576442"/>
          </a:xfrm>
        </p:grpSpPr>
        <p:sp>
          <p:nvSpPr>
            <p:cNvPr id="17" name="16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ctr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Aprobación del hospital</a:t>
              </a:r>
            </a:p>
          </p:txBody>
        </p:sp>
      </p:grpSp>
      <p:sp>
        <p:nvSpPr>
          <p:cNvPr id="22" name="21 CuadroTexto"/>
          <p:cNvSpPr txBox="1"/>
          <p:nvPr/>
        </p:nvSpPr>
        <p:spPr>
          <a:xfrm>
            <a:off x="3591098" y="225534"/>
            <a:ext cx="7163197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5120" kern="0" dirty="0">
                <a:solidFill>
                  <a:srgbClr val="6666FF"/>
                </a:solidFill>
                <a:latin typeface="Arial"/>
                <a:cs typeface="Arial"/>
                <a:sym typeface="Arial"/>
              </a:rPr>
              <a:t>Matriz del Marco lógico</a:t>
            </a:r>
          </a:p>
        </p:txBody>
      </p:sp>
    </p:spTree>
    <p:extLst>
      <p:ext uri="{BB962C8B-B14F-4D97-AF65-F5344CB8AC3E}">
        <p14:creationId xmlns:p14="http://schemas.microsoft.com/office/powerpoint/2010/main" val="10957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/>
        </p:nvGraphicFramePr>
        <p:xfrm>
          <a:off x="636989" y="1400844"/>
          <a:ext cx="13480397" cy="500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14 Diagrama"/>
          <p:cNvGraphicFramePr/>
          <p:nvPr>
            <p:extLst>
              <p:ext uri="{D42A27DB-BD31-4B8C-83A1-F6EECF244321}">
                <p14:modId xmlns:p14="http://schemas.microsoft.com/office/powerpoint/2010/main" val="165445094"/>
              </p:ext>
            </p:extLst>
          </p:nvPr>
        </p:nvGraphicFramePr>
        <p:xfrm>
          <a:off x="605395" y="6080240"/>
          <a:ext cx="13470058" cy="189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15 CuadroTexto"/>
          <p:cNvSpPr txBox="1"/>
          <p:nvPr/>
        </p:nvSpPr>
        <p:spPr>
          <a:xfrm>
            <a:off x="2545081" y="594361"/>
            <a:ext cx="10789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88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Fases de la metodología de Procesos Unificado </a:t>
            </a:r>
            <a:r>
              <a:rPr lang="es-VE" sz="2880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Rational</a:t>
            </a:r>
            <a:r>
              <a:rPr lang="es-VE" sz="288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(RUP)</a:t>
            </a:r>
          </a:p>
        </p:txBody>
      </p:sp>
    </p:spTree>
    <p:extLst>
      <p:ext uri="{BB962C8B-B14F-4D97-AF65-F5344CB8AC3E}">
        <p14:creationId xmlns:p14="http://schemas.microsoft.com/office/powerpoint/2010/main" val="57046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429000" y="350520"/>
            <a:ext cx="771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b="1" kern="0" dirty="0">
                <a:latin typeface="Arial"/>
                <a:cs typeface="Arial"/>
                <a:sym typeface="Arial"/>
              </a:rPr>
              <a:t>Tipo y diseño de la investigación</a:t>
            </a:r>
          </a:p>
        </p:txBody>
      </p:sp>
      <p:cxnSp>
        <p:nvCxnSpPr>
          <p:cNvPr id="23" name="22 Conector recto"/>
          <p:cNvCxnSpPr/>
          <p:nvPr/>
        </p:nvCxnSpPr>
        <p:spPr>
          <a:xfrm flipV="1">
            <a:off x="1893583" y="1219201"/>
            <a:ext cx="11231880" cy="15240"/>
          </a:xfrm>
          <a:prstGeom prst="line">
            <a:avLst/>
          </a:prstGeom>
          <a:ln w="50800">
            <a:solidFill>
              <a:srgbClr val="66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1893582" y="121920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13125462" y="120396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8" name="2047 CuadroTexto"/>
          <p:cNvSpPr txBox="1"/>
          <p:nvPr/>
        </p:nvSpPr>
        <p:spPr>
          <a:xfrm>
            <a:off x="232422" y="1625917"/>
            <a:ext cx="33223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Investigación proyectiva</a:t>
            </a:r>
          </a:p>
        </p:txBody>
      </p:sp>
      <p:cxnSp>
        <p:nvCxnSpPr>
          <p:cNvPr id="35" name="34 Conector recto de flecha"/>
          <p:cNvCxnSpPr/>
          <p:nvPr/>
        </p:nvCxnSpPr>
        <p:spPr>
          <a:xfrm>
            <a:off x="5452122" y="123444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2048 CuadroTexto"/>
          <p:cNvSpPr txBox="1"/>
          <p:nvPr/>
        </p:nvSpPr>
        <p:spPr>
          <a:xfrm>
            <a:off x="3554743" y="1625917"/>
            <a:ext cx="376428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Investigación de campo</a:t>
            </a:r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9578363" y="1226819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1" name="2050 CuadroTexto"/>
          <p:cNvSpPr txBox="1"/>
          <p:nvPr/>
        </p:nvSpPr>
        <p:spPr>
          <a:xfrm>
            <a:off x="8717303" y="1623059"/>
            <a:ext cx="17221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Población </a:t>
            </a:r>
          </a:p>
        </p:txBody>
      </p:sp>
      <p:sp>
        <p:nvSpPr>
          <p:cNvPr id="2052" name="2051 CuadroTexto"/>
          <p:cNvSpPr txBox="1"/>
          <p:nvPr/>
        </p:nvSpPr>
        <p:spPr>
          <a:xfrm>
            <a:off x="12294882" y="1625917"/>
            <a:ext cx="166116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Muestra </a:t>
            </a:r>
          </a:p>
        </p:txBody>
      </p:sp>
      <p:sp>
        <p:nvSpPr>
          <p:cNvPr id="2053" name="2052 CuadroTexto"/>
          <p:cNvSpPr txBox="1"/>
          <p:nvPr/>
        </p:nvSpPr>
        <p:spPr>
          <a:xfrm>
            <a:off x="7551444" y="2513839"/>
            <a:ext cx="4053838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el gran Diccionario Enciclopédico Visual (p. 1285</a:t>
            </a:r>
          </a:p>
        </p:txBody>
      </p:sp>
      <p:cxnSp>
        <p:nvCxnSpPr>
          <p:cNvPr id="44" name="43 Conector recto de flecha"/>
          <p:cNvCxnSpPr/>
          <p:nvPr/>
        </p:nvCxnSpPr>
        <p:spPr>
          <a:xfrm>
            <a:off x="9578355" y="2100262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2055 CuadroTexto"/>
          <p:cNvSpPr txBox="1"/>
          <p:nvPr/>
        </p:nvSpPr>
        <p:spPr>
          <a:xfrm>
            <a:off x="110502" y="2453640"/>
            <a:ext cx="356616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</a:t>
            </a:r>
            <a:r>
              <a:rPr lang="es-VE" sz="2240" kern="0" dirty="0" err="1">
                <a:latin typeface="Arial"/>
                <a:cs typeface="Arial"/>
                <a:sym typeface="Arial"/>
              </a:rPr>
              <a:t>Húrtado</a:t>
            </a:r>
            <a:r>
              <a:rPr lang="es-VE" sz="2240" kern="0" dirty="0">
                <a:latin typeface="Arial"/>
                <a:cs typeface="Arial"/>
                <a:sym typeface="Arial"/>
              </a:rPr>
              <a:t> (2010). </a:t>
            </a:r>
          </a:p>
        </p:txBody>
      </p:sp>
      <p:cxnSp>
        <p:nvCxnSpPr>
          <p:cNvPr id="48" name="47 Conector recto de flecha"/>
          <p:cNvCxnSpPr/>
          <p:nvPr/>
        </p:nvCxnSpPr>
        <p:spPr>
          <a:xfrm>
            <a:off x="189358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1893582" y="3003328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9" name="2058 CuadroTexto"/>
          <p:cNvSpPr txBox="1"/>
          <p:nvPr/>
        </p:nvSpPr>
        <p:spPr>
          <a:xfrm>
            <a:off x="293382" y="3413570"/>
            <a:ext cx="320040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Efectivo y sustentable</a:t>
            </a:r>
          </a:p>
        </p:txBody>
      </p:sp>
      <p:cxnSp>
        <p:nvCxnSpPr>
          <p:cNvPr id="56" name="55 Conector recto de flecha"/>
          <p:cNvCxnSpPr/>
          <p:nvPr/>
        </p:nvCxnSpPr>
        <p:spPr>
          <a:xfrm>
            <a:off x="543688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0" name="2059 CuadroTexto"/>
          <p:cNvSpPr txBox="1"/>
          <p:nvPr/>
        </p:nvSpPr>
        <p:spPr>
          <a:xfrm>
            <a:off x="3750007" y="3382674"/>
            <a:ext cx="357187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entrevista, observaciones directas y encuestas,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4008132" y="2510885"/>
            <a:ext cx="282321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Arias (2012)</a:t>
            </a:r>
          </a:p>
        </p:txBody>
      </p:sp>
      <p:cxnSp>
        <p:nvCxnSpPr>
          <p:cNvPr id="60" name="59 Conector recto de flecha"/>
          <p:cNvCxnSpPr/>
          <p:nvPr/>
        </p:nvCxnSpPr>
        <p:spPr>
          <a:xfrm>
            <a:off x="5412115" y="3003328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1" name="2060 CuadroTexto"/>
          <p:cNvSpPr txBox="1"/>
          <p:nvPr/>
        </p:nvSpPr>
        <p:spPr>
          <a:xfrm>
            <a:off x="7479040" y="3762471"/>
            <a:ext cx="419863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Departamento de estadística</a:t>
            </a:r>
          </a:p>
        </p:txBody>
      </p:sp>
      <p:cxnSp>
        <p:nvCxnSpPr>
          <p:cNvPr id="62" name="61 Conector recto de flecha"/>
          <p:cNvCxnSpPr/>
          <p:nvPr/>
        </p:nvCxnSpPr>
        <p:spPr>
          <a:xfrm>
            <a:off x="9578355" y="335099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2" name="2061 CuadroTexto"/>
          <p:cNvSpPr txBox="1"/>
          <p:nvPr/>
        </p:nvSpPr>
        <p:spPr>
          <a:xfrm>
            <a:off x="11875779" y="2466023"/>
            <a:ext cx="252984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</a:t>
            </a:r>
            <a:r>
              <a:rPr lang="es-VE" sz="2240" kern="0" dirty="0" err="1">
                <a:latin typeface="Arial"/>
                <a:cs typeface="Arial"/>
                <a:sym typeface="Arial"/>
              </a:rPr>
              <a:t>Belestrine</a:t>
            </a:r>
            <a:r>
              <a:rPr lang="es-VE" sz="2240" kern="0" dirty="0">
                <a:latin typeface="Arial"/>
                <a:cs typeface="Arial"/>
                <a:sym typeface="Arial"/>
              </a:rPr>
              <a:t> (1998)</a:t>
            </a:r>
          </a:p>
        </p:txBody>
      </p:sp>
      <p:cxnSp>
        <p:nvCxnSpPr>
          <p:cNvPr id="64" name="63 Conector recto de flecha"/>
          <p:cNvCxnSpPr/>
          <p:nvPr/>
        </p:nvCxnSpPr>
        <p:spPr>
          <a:xfrm>
            <a:off x="1312546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2062 CuadroTexto"/>
          <p:cNvSpPr txBox="1"/>
          <p:nvPr/>
        </p:nvSpPr>
        <p:spPr>
          <a:xfrm>
            <a:off x="11578601" y="3716751"/>
            <a:ext cx="309372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Cantidad de </a:t>
            </a:r>
          </a:p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personas</a:t>
            </a:r>
          </a:p>
        </p:txBody>
      </p:sp>
      <p:cxnSp>
        <p:nvCxnSpPr>
          <p:cNvPr id="66" name="65 Conector recto de flecha"/>
          <p:cNvCxnSpPr/>
          <p:nvPr/>
        </p:nvCxnSpPr>
        <p:spPr>
          <a:xfrm>
            <a:off x="13140699" y="329403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2065 Conector recto"/>
          <p:cNvCxnSpPr>
            <a:cxnSpLocks/>
            <a:stCxn id="5" idx="2"/>
          </p:cNvCxnSpPr>
          <p:nvPr/>
        </p:nvCxnSpPr>
        <p:spPr>
          <a:xfrm flipH="1">
            <a:off x="7284718" y="935295"/>
            <a:ext cx="1" cy="253426"/>
          </a:xfrm>
          <a:prstGeom prst="line">
            <a:avLst/>
          </a:prstGeom>
          <a:ln w="50800">
            <a:solidFill>
              <a:srgbClr val="66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2066 CuadroTexto"/>
          <p:cNvSpPr txBox="1"/>
          <p:nvPr/>
        </p:nvSpPr>
        <p:spPr>
          <a:xfrm>
            <a:off x="2381284" y="4478238"/>
            <a:ext cx="971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b="1" kern="0" dirty="0">
                <a:latin typeface="Arial"/>
                <a:cs typeface="Arial"/>
                <a:sym typeface="Arial"/>
              </a:rPr>
              <a:t>Técnicas e instrumento de recolección de datos </a:t>
            </a:r>
          </a:p>
        </p:txBody>
      </p:sp>
      <p:sp>
        <p:nvSpPr>
          <p:cNvPr id="2069" name="2068 CuadroTexto"/>
          <p:cNvSpPr txBox="1"/>
          <p:nvPr/>
        </p:nvSpPr>
        <p:spPr>
          <a:xfrm>
            <a:off x="2281014" y="6060040"/>
            <a:ext cx="255710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Observación directa</a:t>
            </a:r>
          </a:p>
        </p:txBody>
      </p:sp>
      <p:sp>
        <p:nvSpPr>
          <p:cNvPr id="2070" name="2069 CuadroTexto"/>
          <p:cNvSpPr txBox="1"/>
          <p:nvPr/>
        </p:nvSpPr>
        <p:spPr>
          <a:xfrm>
            <a:off x="5613581" y="7760628"/>
            <a:ext cx="26365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Encuesta</a:t>
            </a:r>
          </a:p>
        </p:txBody>
      </p:sp>
      <p:sp>
        <p:nvSpPr>
          <p:cNvPr id="2071" name="2070 CuadroTexto"/>
          <p:cNvSpPr txBox="1"/>
          <p:nvPr/>
        </p:nvSpPr>
        <p:spPr>
          <a:xfrm>
            <a:off x="8880680" y="6060040"/>
            <a:ext cx="225455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Entrevista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8D0B-381B-841A-BD28-7B00BB2E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11" y="5096161"/>
            <a:ext cx="3300460" cy="2408962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" name="61 Conector recto de flecha">
            <a:extLst>
              <a:ext uri="{FF2B5EF4-FFF2-40B4-BE49-F238E27FC236}">
                <a16:creationId xmlns:a16="http://schemas.microsoft.com/office/drawing/2014/main" id="{A7F81251-A741-A478-CEBD-E3B569CABB11}"/>
              </a:ext>
            </a:extLst>
          </p:cNvPr>
          <p:cNvCxnSpPr>
            <a:cxnSpLocks/>
          </p:cNvCxnSpPr>
          <p:nvPr/>
        </p:nvCxnSpPr>
        <p:spPr>
          <a:xfrm>
            <a:off x="8732543" y="6312659"/>
            <a:ext cx="489691" cy="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61 Conector recto de flecha">
            <a:extLst>
              <a:ext uri="{FF2B5EF4-FFF2-40B4-BE49-F238E27FC236}">
                <a16:creationId xmlns:a16="http://schemas.microsoft.com/office/drawing/2014/main" id="{E921E4F9-EC9A-09F7-A8AD-DA2B1A9999BB}"/>
              </a:ext>
            </a:extLst>
          </p:cNvPr>
          <p:cNvCxnSpPr>
            <a:cxnSpLocks/>
          </p:cNvCxnSpPr>
          <p:nvPr/>
        </p:nvCxnSpPr>
        <p:spPr>
          <a:xfrm flipH="1">
            <a:off x="4591062" y="6242920"/>
            <a:ext cx="494114" cy="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61 Conector recto de flecha">
            <a:extLst>
              <a:ext uri="{FF2B5EF4-FFF2-40B4-BE49-F238E27FC236}">
                <a16:creationId xmlns:a16="http://schemas.microsoft.com/office/drawing/2014/main" id="{576EAE24-51C1-CD26-11E1-64BB30725929}"/>
              </a:ext>
            </a:extLst>
          </p:cNvPr>
          <p:cNvCxnSpPr>
            <a:cxnSpLocks/>
          </p:cNvCxnSpPr>
          <p:nvPr/>
        </p:nvCxnSpPr>
        <p:spPr>
          <a:xfrm>
            <a:off x="6919740" y="7573649"/>
            <a:ext cx="0" cy="373957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9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489961" y="365761"/>
            <a:ext cx="70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Estudio de factibilidad</a:t>
            </a: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204534768"/>
              </p:ext>
            </p:extLst>
          </p:nvPr>
        </p:nvGraphicFramePr>
        <p:xfrm>
          <a:off x="1304853" y="1647207"/>
          <a:ext cx="12020694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F756EF25-2EDD-CC9E-0485-2305D94712CA}"/>
              </a:ext>
            </a:extLst>
          </p:cNvPr>
          <p:cNvSpPr/>
          <p:nvPr/>
        </p:nvSpPr>
        <p:spPr>
          <a:xfrm>
            <a:off x="3907572" y="586164"/>
            <a:ext cx="6190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Factibilidad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42D1-B8E2-409B-BE63-6AFA39E3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456B0-86DA-CB51-7413-CB209F2D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95" y="2106592"/>
            <a:ext cx="12618720" cy="984326"/>
          </a:xfrm>
        </p:spPr>
        <p:txBody>
          <a:bodyPr>
            <a:normAutofit/>
          </a:bodyPr>
          <a:lstStyle/>
          <a:p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Cuantificación de los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229D1-A667-395D-CDD2-BBEFBCA86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02" y="3163022"/>
            <a:ext cx="12618720" cy="1359275"/>
          </a:xfrm>
        </p:spPr>
        <p:txBody>
          <a:bodyPr>
            <a:normAutofit/>
          </a:bodyPr>
          <a:lstStyle/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Ítem 6. ¿Qué preocupaciones o reservas tendrías respecto a la implementación de un sistema automatizado en el departamento de estadística de salud?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FFA91C7-7A2F-14D8-9FBA-9BE329159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55942"/>
              </p:ext>
            </p:extLst>
          </p:nvPr>
        </p:nvGraphicFramePr>
        <p:xfrm>
          <a:off x="423095" y="4650586"/>
          <a:ext cx="10147495" cy="31206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46644">
                  <a:extLst>
                    <a:ext uri="{9D8B030D-6E8A-4147-A177-3AD203B41FA5}">
                      <a16:colId xmlns:a16="http://schemas.microsoft.com/office/drawing/2014/main" val="1127648128"/>
                    </a:ext>
                  </a:extLst>
                </a:gridCol>
                <a:gridCol w="2645899">
                  <a:extLst>
                    <a:ext uri="{9D8B030D-6E8A-4147-A177-3AD203B41FA5}">
                      <a16:colId xmlns:a16="http://schemas.microsoft.com/office/drawing/2014/main" val="1061974371"/>
                    </a:ext>
                  </a:extLst>
                </a:gridCol>
                <a:gridCol w="2487144">
                  <a:extLst>
                    <a:ext uri="{9D8B030D-6E8A-4147-A177-3AD203B41FA5}">
                      <a16:colId xmlns:a16="http://schemas.microsoft.com/office/drawing/2014/main" val="576324791"/>
                    </a:ext>
                  </a:extLst>
                </a:gridCol>
                <a:gridCol w="2892851">
                  <a:extLst>
                    <a:ext uri="{9D8B030D-6E8A-4147-A177-3AD203B41FA5}">
                      <a16:colId xmlns:a16="http://schemas.microsoft.com/office/drawing/2014/main" val="1648439541"/>
                    </a:ext>
                  </a:extLst>
                </a:gridCol>
                <a:gridCol w="1174957">
                  <a:extLst>
                    <a:ext uri="{9D8B030D-6E8A-4147-A177-3AD203B41FA5}">
                      <a16:colId xmlns:a16="http://schemas.microsoft.com/office/drawing/2014/main" val="3329865360"/>
                    </a:ext>
                  </a:extLst>
                </a:gridCol>
              </a:tblGrid>
              <a:tr h="1317793">
                <a:tc>
                  <a:txBody>
                    <a:bodyPr/>
                    <a:lstStyle/>
                    <a:p>
                      <a:pPr algn="l"/>
                      <a:endParaRPr lang="es-VE" sz="15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Resistencia al cambio por parte de los usuarios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Posible pérdida de información durante la transición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Costos asociados a la implementación y mantenimiento del sistema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Otros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84662"/>
                  </a:ext>
                </a:extLst>
              </a:tr>
              <a:tr h="9008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Resultado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00491"/>
                  </a:ext>
                </a:extLst>
              </a:tr>
              <a:tr h="90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60%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40%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4704794"/>
                  </a:ext>
                </a:extLst>
              </a:tr>
            </a:tbl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B28D9D7-7121-47E1-DA2D-9A2868570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353188"/>
              </p:ext>
            </p:extLst>
          </p:nvPr>
        </p:nvGraphicFramePr>
        <p:xfrm>
          <a:off x="10682323" y="4290666"/>
          <a:ext cx="370600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9F69D6F2-046D-2258-2B76-047778C779E6}"/>
              </a:ext>
            </a:extLst>
          </p:cNvPr>
          <p:cNvSpPr/>
          <p:nvPr/>
        </p:nvSpPr>
        <p:spPr>
          <a:xfrm>
            <a:off x="2472717" y="653443"/>
            <a:ext cx="9122474" cy="114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463040">
              <a:lnSpc>
                <a:spcPts val="8960"/>
              </a:lnSpc>
              <a:buClr>
                <a:srgbClr val="000000"/>
              </a:buClr>
            </a:pPr>
            <a:r>
              <a:rPr lang="en-US" sz="8640" b="1" kern="0" dirty="0">
                <a:solidFill>
                  <a:srgbClr val="6666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  <a:sym typeface="Arial"/>
              </a:rPr>
              <a:t>CAPITULO IV</a:t>
            </a:r>
          </a:p>
        </p:txBody>
      </p:sp>
    </p:spTree>
    <p:extLst>
      <p:ext uri="{BB962C8B-B14F-4D97-AF65-F5344CB8AC3E}">
        <p14:creationId xmlns:p14="http://schemas.microsoft.com/office/powerpoint/2010/main" val="169916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8ED4A-A24F-84FB-9706-300EC88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Requisitos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970FE-7AF0-7B8A-9B4A-1985EA6C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28825"/>
            <a:ext cx="12618720" cy="5762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Gestión de acceso			</a:t>
            </a:r>
            <a:r>
              <a:rPr lang="es-ES" b="1" dirty="0"/>
              <a:t>💡 </a:t>
            </a:r>
            <a:r>
              <a:rPr lang="es-VE" b="1" dirty="0"/>
              <a:t>Acceso a la información</a:t>
            </a:r>
          </a:p>
          <a:p>
            <a:pPr marL="0" indent="0">
              <a:buNone/>
            </a:pPr>
            <a:r>
              <a:rPr lang="es-VE" b="1" dirty="0"/>
              <a:t>	</a:t>
            </a: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Captura y almacenamiento de	</a:t>
            </a:r>
            <a:r>
              <a:rPr lang="es-ES" b="1" dirty="0"/>
              <a:t>💡 </a:t>
            </a:r>
            <a:r>
              <a:rPr lang="es-VE" b="1" dirty="0"/>
              <a:t>Modificación de registros</a:t>
            </a:r>
          </a:p>
          <a:p>
            <a:pPr marL="0" indent="0">
              <a:buNone/>
            </a:pPr>
            <a:r>
              <a:rPr lang="es-VE" b="1" dirty="0"/>
              <a:t>datos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Seguridad y permisos</a:t>
            </a:r>
            <a:r>
              <a:rPr lang="es-VE" dirty="0"/>
              <a:t>		</a:t>
            </a:r>
            <a:r>
              <a:rPr lang="es-ES" dirty="0"/>
              <a:t>💡 </a:t>
            </a:r>
            <a:r>
              <a:rPr lang="es-VE" b="1" dirty="0"/>
              <a:t>Validación de datos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Generación de reportes</a:t>
            </a:r>
            <a:r>
              <a:rPr lang="es-VE" dirty="0"/>
              <a:t>		</a:t>
            </a:r>
            <a:r>
              <a:rPr lang="es-ES" dirty="0"/>
              <a:t>💡 </a:t>
            </a:r>
            <a:r>
              <a:rPr lang="es-VE" b="1" dirty="0"/>
              <a:t>Respaldo y restauración</a:t>
            </a:r>
          </a:p>
          <a:p>
            <a:pPr marL="0" indent="0">
              <a:buNone/>
            </a:pPr>
            <a:r>
              <a:rPr lang="es-VE" b="1" dirty="0"/>
              <a:t>						de datos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74181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B13C1-0654-CED7-C6FA-4FBC2799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Requisitos no funcionales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AC99CDB-38F0-B6D7-88FB-4129818C7DE6}"/>
              </a:ext>
            </a:extLst>
          </p:cNvPr>
          <p:cNvGraphicFramePr>
            <a:graphicFrameLocks noGrp="1"/>
          </p:cNvGraphicFramePr>
          <p:nvPr/>
        </p:nvGraphicFramePr>
        <p:xfrm>
          <a:off x="1005846" y="2028830"/>
          <a:ext cx="12618720" cy="57365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46711">
                  <a:extLst>
                    <a:ext uri="{9D8B030D-6E8A-4147-A177-3AD203B41FA5}">
                      <a16:colId xmlns:a16="http://schemas.microsoft.com/office/drawing/2014/main" val="773328077"/>
                    </a:ext>
                  </a:extLst>
                </a:gridCol>
                <a:gridCol w="7672009">
                  <a:extLst>
                    <a:ext uri="{9D8B030D-6E8A-4147-A177-3AD203B41FA5}">
                      <a16:colId xmlns:a16="http://schemas.microsoft.com/office/drawing/2014/main" val="2056880038"/>
                    </a:ext>
                  </a:extLst>
                </a:gridCol>
              </a:tblGrid>
              <a:tr h="60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ID RNF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Nombre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59340790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RNF-01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Transparencia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2959814948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RNF-02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Seguridad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870654282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RNF-03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Rendimiento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41973682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RNF-04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Auditoria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4190538515"/>
                  </a:ext>
                </a:extLst>
              </a:tr>
              <a:tr h="60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RNF-05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Respaldos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675684587"/>
                  </a:ext>
                </a:extLst>
              </a:tr>
              <a:tr h="85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RNF-06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Portabilidad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994512248"/>
                  </a:ext>
                </a:extLst>
              </a:tr>
              <a:tr h="85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RNF-07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Compatibilidad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6313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74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5CF9-D8EB-3667-6334-B4467956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297" y="3173118"/>
            <a:ext cx="5183160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general de casos de uso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524DD8-6463-6C23-4751-03625F9B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62" y="40745"/>
            <a:ext cx="7821125" cy="8188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3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1E883FC-234C-326A-AFA0-70CA8CD47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928798"/>
              </p:ext>
            </p:extLst>
          </p:nvPr>
        </p:nvGraphicFramePr>
        <p:xfrm>
          <a:off x="-91441" y="160020"/>
          <a:ext cx="14478671" cy="797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34860BB-63CF-063C-98AB-56232CE8D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44" y="596646"/>
            <a:ext cx="1609344" cy="16093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F81122-4319-B2B5-EC15-EBFB8C7C4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960" y="2551182"/>
            <a:ext cx="1415621" cy="1357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E9FE22-216F-34D6-CF59-317CBE2F3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34" y="4433280"/>
            <a:ext cx="1127577" cy="11674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19F3D2-3001-0C5D-132F-8F2027CC4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76" y="6300222"/>
            <a:ext cx="1127577" cy="11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4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79CFEC-721A-7DCE-A376-32A018109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" y="3032567"/>
            <a:ext cx="6133973" cy="3436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097A86D-DA4E-D73A-73F7-E8CC5451B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71670"/>
              </p:ext>
            </p:extLst>
          </p:nvPr>
        </p:nvGraphicFramePr>
        <p:xfrm>
          <a:off x="6093661" y="2147559"/>
          <a:ext cx="7868524" cy="5671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8318">
                  <a:extLst>
                    <a:ext uri="{9D8B030D-6E8A-4147-A177-3AD203B41FA5}">
                      <a16:colId xmlns:a16="http://schemas.microsoft.com/office/drawing/2014/main" val="3815655125"/>
                    </a:ext>
                  </a:extLst>
                </a:gridCol>
                <a:gridCol w="3480103">
                  <a:extLst>
                    <a:ext uri="{9D8B030D-6E8A-4147-A177-3AD203B41FA5}">
                      <a16:colId xmlns:a16="http://schemas.microsoft.com/office/drawing/2014/main" val="431884810"/>
                    </a:ext>
                  </a:extLst>
                </a:gridCol>
                <a:gridCol w="3480103">
                  <a:extLst>
                    <a:ext uri="{9D8B030D-6E8A-4147-A177-3AD203B41FA5}">
                      <a16:colId xmlns:a16="http://schemas.microsoft.com/office/drawing/2014/main" val="1115874535"/>
                    </a:ext>
                  </a:extLst>
                </a:gridCol>
              </a:tblGrid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Caso de uso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CU06- Consultar paciente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76105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Actores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Secretario/a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09974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Descripción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El secretario/a y roles superiores pueden consultar los pacientes, y ver si ya tienen historial o si no está registrado en el hospital.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9263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Precondición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El secretario/a debe de haber iniciado sección en el sistema paciente debe existir en el sistema.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76969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Postcondición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El secretario/a obtiene una vista sobre los pacientes en el </a:t>
                      </a:r>
                      <a:r>
                        <a:rPr lang="es-VE" sz="1200" dirty="0" err="1">
                          <a:effectLst/>
                        </a:rPr>
                        <a:t>dashboard</a:t>
                      </a:r>
                      <a:r>
                        <a:rPr lang="es-VE" sz="1200" dirty="0">
                          <a:effectLst/>
                        </a:rPr>
                        <a:t> interactivo.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082971"/>
                  </a:ext>
                </a:extLst>
              </a:tr>
              <a:tr h="246293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Flujo Normal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Paso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6460104"/>
                  </a:ext>
                </a:extLst>
              </a:tr>
              <a:tr h="5139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1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 El secretario/a busca por ID/nombre al paciente.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2827310"/>
                  </a:ext>
                </a:extLst>
              </a:tr>
              <a:tr h="24629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2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 Se muestra el dashboard interactivo.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5670971"/>
                  </a:ext>
                </a:extLst>
              </a:tr>
              <a:tr h="24629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3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 El sistema asocia el historial de registro.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8943723"/>
                  </a:ext>
                </a:extLst>
              </a:tr>
              <a:tr h="246293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Flujo de error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Paso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2248313"/>
                  </a:ext>
                </a:extLst>
              </a:tr>
              <a:tr h="5139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2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Paciente no encontrado: se sugiere registro previo.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5032828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Importancia alta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Alta.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8389"/>
                  </a:ext>
                </a:extLst>
              </a:tr>
              <a:tr h="246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Urgencia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Alta.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38656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Observaciones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La consulta de paciente debe tener un filtro para realizar una búsqueda minuciosa.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32708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C67BBAD3-AD94-B970-05D9-393CE24F1943}"/>
              </a:ext>
            </a:extLst>
          </p:cNvPr>
          <p:cNvSpPr txBox="1">
            <a:spLocks/>
          </p:cNvSpPr>
          <p:nvPr/>
        </p:nvSpPr>
        <p:spPr>
          <a:xfrm>
            <a:off x="1827317" y="389243"/>
            <a:ext cx="9602683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Ejemplar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105235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2718-CE3E-B1F4-5AB9-CD8941BB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EFE8F9D-1011-7DDE-77C6-228DF9D8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22" y="385279"/>
            <a:ext cx="8378012" cy="761694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4E30BE0-2B3C-D39E-25FB-87301CA65579}"/>
              </a:ext>
            </a:extLst>
          </p:cNvPr>
          <p:cNvSpPr txBox="1">
            <a:spLocks/>
          </p:cNvSpPr>
          <p:nvPr/>
        </p:nvSpPr>
        <p:spPr>
          <a:xfrm>
            <a:off x="115747" y="3089214"/>
            <a:ext cx="6111433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secuencia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88AF7E-F504-A60A-5848-D2F7E3965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193473">
            <a:off x="-6025377" y="1464688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D1784369-6BDA-E018-6EA6-AE687260EF0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07CC62D-BEF9-3C0E-81F7-C65241B05DC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09EC20B8-12E5-ADBE-E871-AE717CF5A4A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3AE06102-AE6E-83E5-B1FB-BE7A86A8C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626713">
            <a:off x="-7265893" y="-5447888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BC826030-D95E-366A-92C1-F5198AAA21C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A4D9D57-D2D0-AACE-A480-ADD63F6B651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4A4E264-2F42-1AE5-438E-AC004B11893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254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822945-8B50-37B8-7DB8-EE379849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9696" y="1714831"/>
            <a:ext cx="10988962" cy="63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EE55746-577D-8D8A-467E-0D30DCDC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3" y="257481"/>
            <a:ext cx="7155180" cy="1590676"/>
          </a:xfrm>
        </p:spPr>
        <p:txBody>
          <a:bodyPr>
            <a:normAutofit/>
          </a:bodyPr>
          <a:lstStyle/>
          <a:p>
            <a:r>
              <a:rPr lang="es-VE" sz="36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</a:t>
            </a:r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4D793-9D51-3792-C879-9D3D49BE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487272" y="4179490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0D0B75A-00CE-7DC4-BBBD-7724A97E033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D8D64C21-ADFA-F667-9689-37FAB280469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6F0D41A-AFE2-9B7D-5820-7C850EB42E1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1">
            <a:extLst>
              <a:ext uri="{FF2B5EF4-FFF2-40B4-BE49-F238E27FC236}">
                <a16:creationId xmlns:a16="http://schemas.microsoft.com/office/drawing/2014/main" id="{058FE7A4-3FBF-D5FC-46A2-07DEB9AD3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418830">
            <a:off x="-5234964" y="2822734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1DBEA42-33C4-CF55-676A-B888D815331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2D4C36F-E3D0-E8F0-5EB0-2C4D6F146C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E27FC9F-1CD8-6039-5FC3-AA1B155DC82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50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E98A-43E7-D46C-2776-C27DA617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52779-4D5F-7A66-6C52-CF30B3F6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35" y="3040478"/>
            <a:ext cx="6612472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7E1CAE-5947-6DA8-A2E1-8D1EC26D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29" y="284766"/>
            <a:ext cx="6612472" cy="7774123"/>
          </a:xfrm>
          <a:prstGeom prst="rect">
            <a:avLst/>
          </a:prstGeom>
        </p:spPr>
      </p:pic>
      <p:grpSp>
        <p:nvGrpSpPr>
          <p:cNvPr id="4" name="Group 1">
            <a:extLst>
              <a:ext uri="{FF2B5EF4-FFF2-40B4-BE49-F238E27FC236}">
                <a16:creationId xmlns:a16="http://schemas.microsoft.com/office/drawing/2014/main" id="{E5465844-CD46-F59B-EEBE-61C947FE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979464" y="3846022"/>
            <a:ext cx="8948964" cy="12105059"/>
            <a:chOff x="4855953" y="-2833465"/>
            <a:chExt cx="8948964" cy="1210505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32A8AEE-D840-A414-D029-52DF0DD489C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B5DC05C-2DC5-305F-9B5B-C15A74E7D2A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230CA154-8BE3-A211-CD99-94AA6C862A4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F64A4DCF-2B89-7940-DDD4-7A692E6F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833001">
            <a:off x="-5747586" y="2946248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DEE48F4-854C-6207-5DFB-B68F0AEB09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66F2D0B-BCC5-EEC9-1BDA-D28EFC0607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F709BAC-21DB-272C-8D6A-160564623A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336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54CF29-ACE7-AD67-EA86-AD18228E2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17" y="1466980"/>
            <a:ext cx="9148868" cy="67948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24C9CF3-3BE2-D40C-21A4-C1B1DDA29AB2}"/>
              </a:ext>
            </a:extLst>
          </p:cNvPr>
          <p:cNvSpPr txBox="1">
            <a:spLocks/>
          </p:cNvSpPr>
          <p:nvPr/>
        </p:nvSpPr>
        <p:spPr>
          <a:xfrm>
            <a:off x="3753999" y="0"/>
            <a:ext cx="6900359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97E8D-92E3-0C92-7F0B-0CE55128A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487272" y="4179490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AF528DB7-D05E-AFFA-1B48-1FDDC23622A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573A9AE0-C02B-5473-4A4A-6AF4D410292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D9C329B-434D-9DD6-081B-5D119A4257D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A2CFA8DA-BB24-69F1-5BC2-5C0852630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751703">
            <a:off x="-8106933" y="-7051787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615075C-A854-5686-0767-C5CD11F820F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F135A9E-95D7-A553-F64B-2FE1FBEC6C1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91AE649-5532-FDD3-08B9-78C4D78D279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6330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1E4F-A666-2F01-7AC3-562A5CE7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39861A-061E-F6A1-F2D5-CE131A62E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6" y="1741118"/>
            <a:ext cx="10813874" cy="62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8357CA8-B764-9DDE-68E0-2AF657DC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4" y="335283"/>
            <a:ext cx="9467846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Entidad Relación (DER)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76DA5E-75A2-5B39-0578-475D5EA4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10688279" y="2749535"/>
            <a:ext cx="8948964" cy="12105059"/>
            <a:chOff x="4855953" y="-2833465"/>
            <a:chExt cx="8948964" cy="12105059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DD443462-1C63-A278-CEB4-3AD6F6CD374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39AA97E-EFB3-1768-C336-179C33C18F2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3069C5BE-8D78-AEF9-EA1F-B2376EAA73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9161F2BB-43DD-9B01-96FC-C662F51EA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238810">
            <a:off x="12928925" y="-5272966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A9DFBE5-11B2-AF1A-477A-0F555E5CC8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6F25D82-7865-E843-DB5D-3CF69426CFA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56721CF-3412-B1B5-3502-C0B14AEDA7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4D5BD7AF-099F-7898-AD6E-8FF0B4889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852877">
            <a:off x="-5680490" y="2730078"/>
            <a:ext cx="8948964" cy="12105059"/>
            <a:chOff x="4855953" y="-2833465"/>
            <a:chExt cx="8948964" cy="12105059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6DC3B8F-4DC0-D434-4D4B-F673E0BE839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260D94C-601C-62A6-8900-9D15FCF2373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BE1C68A-6DF1-6C6D-943B-55F10627400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1">
            <a:extLst>
              <a:ext uri="{FF2B5EF4-FFF2-40B4-BE49-F238E27FC236}">
                <a16:creationId xmlns:a16="http://schemas.microsoft.com/office/drawing/2014/main" id="{7C675327-92B9-5AFC-7A02-AF0A3331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-7816378" y="-4425199"/>
            <a:ext cx="8948964" cy="12105059"/>
            <a:chOff x="4855953" y="-2833465"/>
            <a:chExt cx="8948964" cy="12105059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CC358F9-89BB-A762-2F02-8227CFDCE2F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DF3F51-4148-B635-9757-E94CAF76224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A845805-76F7-9BDA-090B-D3163C082F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334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52E800-21AA-8BA7-68BA-7535A2ED4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6" y="1100516"/>
            <a:ext cx="12973516" cy="70555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0727A07-FDF6-2B6C-0FDE-BE99CB43C088}"/>
              </a:ext>
            </a:extLst>
          </p:cNvPr>
          <p:cNvSpPr txBox="1">
            <a:spLocks/>
          </p:cNvSpPr>
          <p:nvPr/>
        </p:nvSpPr>
        <p:spPr>
          <a:xfrm>
            <a:off x="291546" y="-153232"/>
            <a:ext cx="8301309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Diccionario de Base de Datos</a:t>
            </a:r>
          </a:p>
        </p:txBody>
      </p:sp>
      <p:pic>
        <p:nvPicPr>
          <p:cNvPr id="7" name="Gráfico 6" descr="Database contorno">
            <a:extLst>
              <a:ext uri="{FF2B5EF4-FFF2-40B4-BE49-F238E27FC236}">
                <a16:creationId xmlns:a16="http://schemas.microsoft.com/office/drawing/2014/main" id="{D5037763-661F-8FE2-68F4-CD971AC8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6298" y="5150734"/>
            <a:ext cx="2395960" cy="2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6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8A72-9280-F304-7E15-C271CB29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91" y="33482"/>
            <a:ext cx="5989320" cy="725806"/>
          </a:xfrm>
        </p:spPr>
        <p:txBody>
          <a:bodyPr anchor="ctr">
            <a:normAutofit/>
          </a:bodyPr>
          <a:lstStyle/>
          <a:p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negocio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52561CA4-106F-9181-A087-3C9C45A437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075" y="2106592"/>
            <a:ext cx="5566410" cy="46896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DDBBB5-19AC-7589-D133-4020446E6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456" y="1169042"/>
            <a:ext cx="3267855" cy="686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2BEE5F-75A8-6A34-521D-BAC0D379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41660">
            <a:off x="-4620143" y="-4429690"/>
            <a:ext cx="6876464" cy="8651035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F78BFC08-2764-BABD-9FC0-B8698B0C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446807">
            <a:off x="11585602" y="851571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4C3457F-D718-84DA-4AFE-DB3F8EEAA0A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EF5E12DE-ABE5-46D4-A8F2-EA4A56C1059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7FF016EC-CDBB-016D-5220-2511001B0E1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060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7BE1012-88A4-051F-5C0F-860F94B77E4B}"/>
              </a:ext>
            </a:extLst>
          </p:cNvPr>
          <p:cNvSpPr txBox="1">
            <a:spLocks/>
          </p:cNvSpPr>
          <p:nvPr/>
        </p:nvSpPr>
        <p:spPr>
          <a:xfrm>
            <a:off x="6219826" y="209547"/>
            <a:ext cx="7098030" cy="781052"/>
          </a:xfrm>
          <a:prstGeom prst="rect">
            <a:avLst/>
          </a:prstGeom>
          <a:ln>
            <a:solidFill>
              <a:srgbClr val="6666FF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97280">
              <a:spcAft>
                <a:spcPts val="600"/>
              </a:spcAft>
            </a:pPr>
            <a:r>
              <a:rPr lang="en-US" sz="384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</a:t>
            </a:r>
            <a:r>
              <a:rPr lang="en-US" sz="3840" b="1" dirty="0" err="1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actores</a:t>
            </a:r>
            <a:r>
              <a:rPr lang="en-US" sz="384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3840" b="1" dirty="0" err="1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negocio</a:t>
            </a:r>
            <a:endParaRPr lang="en-US" sz="3840" b="1" dirty="0">
              <a:solidFill>
                <a:srgbClr val="66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7295B1B9-2633-ABCA-F181-D57004571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27632"/>
              </p:ext>
            </p:extLst>
          </p:nvPr>
        </p:nvGraphicFramePr>
        <p:xfrm>
          <a:off x="6219826" y="1184911"/>
          <a:ext cx="7406640" cy="584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F56BA2E3-ED12-5E0A-1EE5-0A6C99AC8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2230"/>
            <a:ext cx="6175298" cy="4882515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761D946B-909C-E203-8EF7-335D73601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418562">
            <a:off x="4900023" y="528081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1DAA70AC-3B17-413D-E6CC-5D7CBB90BEE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A9902E0-34C3-97A3-1F24-37924B32158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D97BBD1-BB78-9786-87E4-D085AE7B886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103019" y="-1950981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814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0D7189-89C5-5299-63FD-B14FC30212BF}"/>
              </a:ext>
            </a:extLst>
          </p:cNvPr>
          <p:cNvSpPr txBox="1"/>
          <p:nvPr/>
        </p:nvSpPr>
        <p:spPr>
          <a:xfrm rot="20394360">
            <a:off x="1863094" y="2240283"/>
            <a:ext cx="102069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99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66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  <a:endParaRPr lang="es-CO" sz="19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6666FF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FACE6D-178F-D17E-6F18-24F0429E7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8399254" y="1594138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17CAED4C-00D4-195F-BF1E-1AAD570D992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EDB61169-49C6-E14E-DB19-90C840B163B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DE8DE62-2090-7AD1-BA83-4F2DFEEA447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B7A0705-800D-AD16-3005-0DAC86FA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02513">
            <a:off x="-1448680" y="-3853583"/>
            <a:ext cx="6876464" cy="86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15" y="2611840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Identificación y Ubicación de la Comunidad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16" y="3866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Nombre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15" y="4438853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Hospital Antonio José Uzcátegui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16" y="5002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Ubicación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15" y="5574948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Estado Mérida, Municipio Caracciolo Parra y Olmedo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15" y="6116563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Parroquia Tucaní, Sector Andrés Bello, Calle Principal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43" y="3893183"/>
            <a:ext cx="6292572" cy="4351259"/>
          </a:xfrm>
          <a:prstGeom prst="rect">
            <a:avLst/>
          </a:prstGeom>
          <a:ln w="158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30563589-7F72-5205-3C23-062F12FBC72E}"/>
              </a:ext>
            </a:extLst>
          </p:cNvPr>
          <p:cNvSpPr/>
          <p:nvPr/>
        </p:nvSpPr>
        <p:spPr>
          <a:xfrm>
            <a:off x="3609029" y="1053618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86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CAPITULO</a:t>
            </a:r>
            <a:r>
              <a:rPr lang="en-US" sz="96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8230" y="3665225"/>
            <a:ext cx="69481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 y Visión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712839" y="5346385"/>
            <a:ext cx="487443" cy="487443"/>
          </a:xfrm>
          <a:prstGeom prst="roundRect">
            <a:avLst>
              <a:gd name="adj" fmla="val 40004"/>
            </a:avLst>
          </a:prstGeom>
          <a:solidFill>
            <a:schemeClr val="bg1">
              <a:lumMod val="8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416863" y="53463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416858" y="5832517"/>
            <a:ext cx="3522821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Garantizar información estadística precisa y análisis de salud comunitaria.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90691" y="5357815"/>
            <a:ext cx="487443" cy="487443"/>
          </a:xfrm>
          <a:prstGeom prst="roundRect">
            <a:avLst>
              <a:gd name="adj" fmla="val 40004"/>
            </a:avLst>
          </a:prstGeom>
          <a:solidFill>
            <a:schemeClr val="bg1">
              <a:lumMod val="8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94715" y="53578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Visión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94710" y="5843947"/>
            <a:ext cx="3522821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Optimizar procesamiento y estudio cuantitativo y cualitativo de datos.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26" descr="This image is of a man seen from the back. ">
            <a:extLst>
              <a:ext uri="{FF2B5EF4-FFF2-40B4-BE49-F238E27FC236}">
                <a16:creationId xmlns:a16="http://schemas.microsoft.com/office/drawing/2014/main" id="{77917AB3-DFBD-EE24-089F-20773F8A79DB}"/>
              </a:ext>
            </a:extLst>
          </p:cNvPr>
          <p:cNvGrpSpPr/>
          <p:nvPr/>
        </p:nvGrpSpPr>
        <p:grpSpPr>
          <a:xfrm>
            <a:off x="25018" y="5601536"/>
            <a:ext cx="2668588" cy="2679700"/>
            <a:chOff x="4832350" y="3127375"/>
            <a:chExt cx="2668588" cy="26797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7435BF9-512E-C97B-B4C0-AF84342BF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95F0E25D-0A89-D775-9C67-E9D6795367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4B287C4-3E23-AF95-4D29-2296DDA1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6796668-0A5F-AA70-A399-7F0DD791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7FC8022-8B57-50A2-0359-82F37008B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D5CD2FA-D76C-74D9-05CD-8FCEC6C9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BEF42C0-6BE0-4196-E95F-2EF30A002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69EA4003-C7FD-CF82-575D-F206790926F3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A563BF-0D8B-FFF8-CCFB-63D273D5D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7A22252-43CA-A762-542D-9A39BA5FE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0A8273A-B42E-2737-AB92-5BB745A7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245FDD7-855B-0C12-01FB-634002DF3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ECE4B1B-9F4F-EE00-960D-743E18CC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6314F5F-0720-90FD-CD6F-A649D770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B6BA632-1A2A-7C14-2AA0-922CA190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186FF8F-89C3-0ABA-A697-CBC68DF5F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46C19FC-D538-9606-147D-EC9F98751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1A48F31-02C2-CFBD-346E-7EC69699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: Shape 24">
              <a:extLst>
                <a:ext uri="{FF2B5EF4-FFF2-40B4-BE49-F238E27FC236}">
                  <a16:creationId xmlns:a16="http://schemas.microsoft.com/office/drawing/2014/main" id="{FD236477-237A-B6F3-EB8A-D332441328EF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: Shape 149">
              <a:extLst>
                <a:ext uri="{FF2B5EF4-FFF2-40B4-BE49-F238E27FC236}">
                  <a16:creationId xmlns:a16="http://schemas.microsoft.com/office/drawing/2014/main" id="{A7F18622-3B8A-2D22-FE7C-AFD72CFE319B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: Shape 25">
              <a:extLst>
                <a:ext uri="{FF2B5EF4-FFF2-40B4-BE49-F238E27FC236}">
                  <a16:creationId xmlns:a16="http://schemas.microsoft.com/office/drawing/2014/main" id="{14307066-E668-FF13-CB2F-8B795DB2799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26BD8F-ED7A-5EEC-D4CC-ADF9D8E96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095" y="1518252"/>
            <a:ext cx="9460231" cy="62198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DDBBE7B-EBDE-0008-C04E-1F33A3E8890C}"/>
              </a:ext>
            </a:extLst>
          </p:cNvPr>
          <p:cNvSpPr/>
          <p:nvPr/>
        </p:nvSpPr>
        <p:spPr>
          <a:xfrm>
            <a:off x="714025" y="637586"/>
            <a:ext cx="8773001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1"/>
              </a:lnSpc>
            </a:pPr>
            <a:r>
              <a:rPr lang="en-US" sz="4200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Planteamiento</a:t>
            </a:r>
            <a:r>
              <a:rPr lang="en-US" sz="42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del </a:t>
            </a:r>
            <a:r>
              <a:rPr lang="en-US" sz="4200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Problema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0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25" y="637586"/>
            <a:ext cx="8773001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1"/>
              </a:lnSpc>
            </a:pPr>
            <a:r>
              <a:rPr lang="en-US" sz="42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y Delimitación del Proyecto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1" y="1716525"/>
            <a:ext cx="4196715" cy="2593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019" y="456509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 General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021" y="5023015"/>
            <a:ext cx="4196715" cy="97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un sistema automatizado para el registro y control estadístico hospitalario.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25" y="1716530"/>
            <a:ext cx="4196835" cy="25937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6723" y="456521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Específicos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6725" y="5023134"/>
            <a:ext cx="419683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Diagnosticar necesidades y procesos actuales.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6725" y="574691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Analizar datos y corregir errores.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6725" y="614446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Diseñar sistema intuitivo y eficiente.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16725" y="654201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Capacitar usuarios y personal.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16725" y="6939563"/>
            <a:ext cx="419683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y asegurar funcionamiento correcto.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549" y="1716525"/>
            <a:ext cx="4196715" cy="259365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9548" y="456509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Delimitación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719549" y="5023015"/>
            <a:ext cx="419671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Enfocado en departamento estadístico, usando PHP, JavaScript y SQLite.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19549" y="5797874"/>
            <a:ext cx="419671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Duración: un año, sin integración externa.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16" y="1701647"/>
            <a:ext cx="6190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 y Alcances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15" y="2739275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1290" y="29558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1285" y="3441977"/>
            <a:ext cx="3272315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 acceso, reduce errores y mejora eficiencia operativa.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754" y="2739275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83329" y="29558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Alcances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3321" y="3441977"/>
            <a:ext cx="3272315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y análisis de datos estadísticos, ahorro de papelería y tiempo.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15" y="4915263"/>
            <a:ext cx="7627383" cy="1612703"/>
          </a:xfrm>
          <a:prstGeom prst="roundRect">
            <a:avLst>
              <a:gd name="adj" fmla="val 12091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61290" y="51318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Beneficios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1290" y="5617970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Reportes detallados y gestión optimizada de información hospitalaria.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15" y="2000809"/>
            <a:ext cx="7814185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Antecedentes</a:t>
            </a: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de la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investigación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3392724"/>
            <a:ext cx="1083231" cy="16127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8" y="3609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Lebrun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2867" y="4095428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automatizado en laboratorio clínico con PHP y PostgreSQL.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5005424"/>
            <a:ext cx="1083231" cy="16127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8" y="52219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Banesco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2867" y="5708132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Aplicación web para gestión estadística con enfoque en visualización.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6618127"/>
            <a:ext cx="1083231" cy="16127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7" y="6834698"/>
            <a:ext cx="29781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Protección Civil Táchira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2867" y="7320832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web multiusuario para registro y control estadístico.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8CFD4F8-311E-9A22-6A75-20E4F8C03AA3}"/>
              </a:ext>
            </a:extLst>
          </p:cNvPr>
          <p:cNvSpPr/>
          <p:nvPr/>
        </p:nvSpPr>
        <p:spPr>
          <a:xfrm>
            <a:off x="6409379" y="969403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8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CAPITULO II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75791"/>
            <a:ext cx="42591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Teóricas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58773" y="2782613"/>
            <a:ext cx="31365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Sistemas de Información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268741"/>
            <a:ext cx="3937040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Captura, procesamiento y distribución para toma de decisiones.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7121" y="3349289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4938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Interfaz de Usuario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4939" y="3442103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Comunicación intuitiva y eficiente entre usuario y sistema.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835" y="3349289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4938" y="54132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Seguridad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4939" y="5899434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Protección y confidencialidad de datos hospitalarios.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88835" y="5621001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844642" y="54132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Registro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8309" y="5899434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Almacenamiento estructurado para consulta y trazabilidad.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7466" y="2392923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7121" y="5621001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13C0CE-08D3-4FCA-820C-D4E1A73BC44C}">
  <we:reference id="wa200005566" version="3.0.0.3" store="es-MX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1230</Words>
  <Application>Microsoft Office PowerPoint</Application>
  <PresentationFormat>Personalizado</PresentationFormat>
  <Paragraphs>267</Paragraphs>
  <Slides>29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Viga</vt:lpstr>
      <vt:lpstr>Calibri Light</vt:lpstr>
      <vt:lpstr>Arial</vt:lpstr>
      <vt:lpstr>Arial Black</vt:lpstr>
      <vt:lpstr>Calibri</vt:lpstr>
      <vt:lpstr>Kumbh Sans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Cuantificación de los resultados</vt:lpstr>
      <vt:lpstr>Requisitos funcionales</vt:lpstr>
      <vt:lpstr>Requisitos no funcionales</vt:lpstr>
      <vt:lpstr>Diagrama general de casos de uso</vt:lpstr>
      <vt:lpstr>Presentación de PowerPoint</vt:lpstr>
      <vt:lpstr>Presentación de PowerPoint</vt:lpstr>
      <vt:lpstr>Diagrama de colaboración</vt:lpstr>
      <vt:lpstr>Diagrama de actividades</vt:lpstr>
      <vt:lpstr>Presentación de PowerPoint</vt:lpstr>
      <vt:lpstr>Diagrama Entidad Relación (DER)</vt:lpstr>
      <vt:lpstr>Presentación de PowerPoint</vt:lpstr>
      <vt:lpstr>Proceso de negocio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Ruben Mancilla</cp:lastModifiedBy>
  <cp:revision>26</cp:revision>
  <dcterms:created xsi:type="dcterms:W3CDTF">2025-04-25T23:50:15Z</dcterms:created>
  <dcterms:modified xsi:type="dcterms:W3CDTF">2025-06-13T14:42:27Z</dcterms:modified>
</cp:coreProperties>
</file>